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42" r:id="rId2"/>
    <p:sldId id="406" r:id="rId3"/>
    <p:sldId id="343" r:id="rId4"/>
    <p:sldId id="370" r:id="rId5"/>
    <p:sldId id="409" r:id="rId6"/>
    <p:sldId id="408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402" r:id="rId38"/>
    <p:sldId id="403" r:id="rId39"/>
    <p:sldId id="404" r:id="rId40"/>
    <p:sldId id="405" r:id="rId41"/>
    <p:sldId id="369" r:id="rId42"/>
  </p:sldIdLst>
  <p:sldSz cx="9144000" cy="5143500" type="screen16x9"/>
  <p:notesSz cx="6858000" cy="9144000"/>
  <p:custDataLst>
    <p:tags r:id="rId4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微软雅黑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微软雅黑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微软雅黑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微软雅黑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微软雅黑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微软雅黑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微软雅黑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微软雅黑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微软雅黑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61594"/>
    <a:srgbClr val="C9080A"/>
    <a:srgbClr val="0328BC"/>
    <a:srgbClr val="B062F0"/>
    <a:srgbClr val="050F86"/>
    <a:srgbClr val="7030A0"/>
    <a:srgbClr val="AE78D6"/>
    <a:srgbClr val="4920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750" autoAdjust="0"/>
    <p:restoredTop sz="93664" autoAdjust="0"/>
  </p:normalViewPr>
  <p:slideViewPr>
    <p:cSldViewPr>
      <p:cViewPr varScale="1">
        <p:scale>
          <a:sx n="103" d="100"/>
          <a:sy n="103" d="100"/>
        </p:scale>
        <p:origin x="-84" y="-714"/>
      </p:cViewPr>
      <p:guideLst>
        <p:guide orient="horz" pos="1620"/>
        <p:guide orient="horz" pos="2618"/>
        <p:guide orient="horz" pos="2799"/>
        <p:guide pos="2880"/>
        <p:guide pos="5738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D4D98F2-5A4F-476F-A808-BD6F3C8ADF00}" type="datetimeFigureOut">
              <a:rPr lang="zh-CN" altLang="en-US"/>
              <a:pPr>
                <a:defRPr/>
              </a:pPr>
              <a:t>2017/10/31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6C9FF83-6238-4EB3-857C-3C00C0D1CC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256F25-DD74-4DEA-84F1-79F180E7B11F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/>
          <a:srcRect l="32637" t="28436"/>
          <a:stretch>
            <a:fillRect/>
          </a:stretch>
        </p:blipFill>
        <p:spPr bwMode="auto">
          <a:xfrm>
            <a:off x="5003800" y="2787650"/>
            <a:ext cx="41402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741613"/>
            <a:ext cx="30003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/>
          <a:srcRect t="68599"/>
          <a:stretch>
            <a:fillRect/>
          </a:stretch>
        </p:blipFill>
        <p:spPr bwMode="auto">
          <a:xfrm>
            <a:off x="-252413" y="3724275"/>
            <a:ext cx="9648826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hlinkClick r:id="" action="ppaction://hlinkshowjump?jump=nextslide"/>
          </p:cNvPr>
          <p:cNvSpPr txBox="1"/>
          <p:nvPr userDrawn="1"/>
        </p:nvSpPr>
        <p:spPr>
          <a:xfrm>
            <a:off x="949325" y="565150"/>
            <a:ext cx="1338263" cy="23018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dist" fontAlgn="base">
              <a:spcBef>
                <a:spcPct val="0"/>
              </a:spcBef>
              <a:spcAft>
                <a:spcPct val="0"/>
              </a:spcAft>
              <a:defRPr sz="2000" b="1">
                <a:ln w="3175">
                  <a:noFill/>
                </a:ln>
                <a:gradFill>
                  <a:gsLst>
                    <a:gs pos="25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itchFamily="34" charset="-122"/>
                <a:ea typeface="微软雅黑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5pPr>
            <a:lvl6pPr>
              <a:defRPr>
                <a:latin typeface="Arial" charset="0"/>
                <a:ea typeface="宋体" charset="-122"/>
              </a:defRPr>
            </a:lvl6pPr>
            <a:lvl7pPr>
              <a:defRPr>
                <a:latin typeface="Arial" charset="0"/>
                <a:ea typeface="宋体" charset="-122"/>
              </a:defRPr>
            </a:lvl7pPr>
            <a:lvl8pPr>
              <a:defRPr>
                <a:latin typeface="Arial" charset="0"/>
                <a:ea typeface="宋体" charset="-122"/>
              </a:defRPr>
            </a:lvl8pPr>
            <a:lvl9pPr>
              <a:defRPr>
                <a:latin typeface="Arial" charset="0"/>
                <a:ea typeface="宋体" charset="-122"/>
              </a:defRPr>
            </a:lvl9pPr>
          </a:lstStyle>
          <a:p>
            <a:pPr>
              <a:defRPr/>
            </a:pPr>
            <a:r>
              <a:rPr lang="zh-CN" altLang="en-US" sz="900" dirty="0" smtClean="0">
                <a:ln>
                  <a:noFill/>
                </a:ln>
                <a:solidFill>
                  <a:schemeClr val="tx2"/>
                </a:solidFill>
              </a:rPr>
              <a:t>“两学一做”学习教育</a:t>
            </a:r>
          </a:p>
        </p:txBody>
      </p:sp>
      <p:pic>
        <p:nvPicPr>
          <p:cNvPr id="3" name="Picture 2" descr="C:\Users\PC\Desktop\聚焦两会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77800"/>
            <a:ext cx="841375" cy="650875"/>
          </a:xfrm>
          <a:prstGeom prst="rect">
            <a:avLst/>
          </a:prstGeom>
          <a:noFill/>
          <a:effectLst>
            <a:outerShdw blurRad="88900" dist="38100" dir="5400000" algn="t" rotWithShape="0">
              <a:prstClr val="black">
                <a:alpha val="86000"/>
              </a:prstClr>
            </a:outerShdw>
          </a:effectLst>
          <a:extLst/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18025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4"/>
          <p:cNvCxnSpPr/>
          <p:nvPr userDrawn="1"/>
        </p:nvCxnSpPr>
        <p:spPr>
          <a:xfrm>
            <a:off x="2411413" y="828675"/>
            <a:ext cx="673258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1"/>
          <p:cNvSpPr txBox="1">
            <a:spLocks noChangeArrowheads="1"/>
          </p:cNvSpPr>
          <p:nvPr userDrawn="1"/>
        </p:nvSpPr>
        <p:spPr bwMode="auto">
          <a:xfrm>
            <a:off x="971550" y="227013"/>
            <a:ext cx="1211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>
                <a:solidFill>
                  <a:schemeClr val="tx2"/>
                </a:solidFill>
                <a:latin typeface="李旭科毛笔行书"/>
                <a:ea typeface="李旭科毛笔行书"/>
                <a:cs typeface="李旭科毛笔行书"/>
              </a:rPr>
              <a:t>两学一做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827A508-D7AB-43FF-9130-0F221C27AF95}" type="datetimeFigureOut">
              <a:rPr lang="zh-CN" altLang="en-US"/>
              <a:pPr>
                <a:defRPr/>
              </a:pPr>
              <a:t>2017/10/31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2C22CCE-33B4-41BD-BDE2-5E44F00CBC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8" cstate="print"/>
          <a:srcRect b="22957"/>
          <a:stretch>
            <a:fillRect/>
          </a:stretch>
        </p:blipFill>
        <p:spPr bwMode="auto">
          <a:xfrm>
            <a:off x="0" y="17463"/>
            <a:ext cx="91440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 bwMode="auto">
          <a:xfrm>
            <a:off x="357158" y="1428742"/>
            <a:ext cx="8136904" cy="1052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方正小标宋简体" pitchFamily="65" charset="-122"/>
                <a:ea typeface="方正小标宋简体" pitchFamily="65" charset="-122"/>
              </a:rPr>
              <a:t>十九大报告专题党课学习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15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7400" y="4171950"/>
            <a:ext cx="1381125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-236562"/>
            <a:ext cx="14280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91393" y="342900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2017</a:t>
            </a:r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11</a:t>
            </a:r>
            <a:r>
              <a:rPr lang="zh-CN" altLang="en-US" sz="24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月</a:t>
            </a:r>
            <a:endParaRPr lang="zh-CN" altLang="en-US" sz="2400" dirty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" presetClass="entr" presetSubtype="6" accel="3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66"/>
            <a:ext cx="9144000" cy="373380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642910" y="428610"/>
            <a:ext cx="3643338" cy="78581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tx2">
                    <a:lumMod val="85000"/>
                  </a:schemeClr>
                </a:solidFill>
                <a:latin typeface="黑体" pitchFamily="49" charset="-122"/>
                <a:ea typeface="黑体" pitchFamily="49" charset="-122"/>
              </a:rPr>
              <a:t>两个重大判断</a:t>
            </a:r>
            <a:endParaRPr lang="zh-CN" altLang="en-US" sz="3600" b="1" dirty="0">
              <a:solidFill>
                <a:schemeClr val="tx2">
                  <a:lumMod val="8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5486"/>
            <a:ext cx="7763588" cy="4628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3478"/>
            <a:ext cx="6984776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83518"/>
            <a:ext cx="8098618" cy="4001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7494"/>
            <a:ext cx="7632848" cy="459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416824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7534"/>
            <a:ext cx="8820979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9502"/>
            <a:ext cx="8402116" cy="3962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756084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7200800" cy="3723878"/>
          </a:xfrm>
          <a:prstGeom prst="rect">
            <a:avLst/>
          </a:prstGeom>
        </p:spPr>
      </p:pic>
      <p:pic>
        <p:nvPicPr>
          <p:cNvPr id="3" name="图片 2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687259"/>
            <a:ext cx="5904656" cy="1456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512" y="627534"/>
            <a:ext cx="45365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  10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18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日上午，中国共产党第十九次全国代表大会在北京隆重召开。</a:t>
            </a:r>
            <a:endParaRPr lang="en-US" altLang="zh-CN" sz="2400" b="1" dirty="0" smtClean="0">
              <a:solidFill>
                <a:schemeClr val="accent6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    中共中央总书记习近平代表第十八届中央委员会向大会作了题为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决胜全面建成小康社会 夺取新时代中国特色社会主义伟大胜利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的报告。</a:t>
            </a:r>
            <a:endParaRPr lang="zh-CN" altLang="en-US" sz="2400" b="1" dirty="0">
              <a:solidFill>
                <a:schemeClr val="accent6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 descr="1121822526_15083204266211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555526"/>
            <a:ext cx="3839734" cy="295232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67494"/>
            <a:ext cx="6930959" cy="473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06489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5486"/>
            <a:ext cx="8339832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5486"/>
            <a:ext cx="9023138" cy="4392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9502"/>
            <a:ext cx="8399046" cy="4148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5486"/>
            <a:ext cx="7684810" cy="463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11510"/>
            <a:ext cx="8450814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5486"/>
            <a:ext cx="8082533" cy="4265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7494"/>
            <a:ext cx="8280920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0"/>
            <a:ext cx="7200800" cy="4948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8"/>
            <a:ext cx="8001056" cy="485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7494"/>
            <a:ext cx="8768423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7494"/>
            <a:ext cx="8248774" cy="4325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0"/>
            <a:ext cx="7488832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7704856" cy="5069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848872" cy="473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11510"/>
            <a:ext cx="8586985" cy="3346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7494"/>
            <a:ext cx="7920880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11510"/>
            <a:ext cx="8160287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083798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72008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7494"/>
            <a:ext cx="8064896" cy="4533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7494"/>
            <a:ext cx="8027789" cy="4424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8541" y="1142990"/>
            <a:ext cx="5602351" cy="237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1988">
            <a:off x="7888891" y="643907"/>
            <a:ext cx="1182688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2725" y="2282825"/>
            <a:ext cx="258127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liangxueyizuo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8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liangxueyizuo3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0" y="4286262"/>
            <a:ext cx="6643702" cy="85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1988">
            <a:off x="-70486" y="3715741"/>
            <a:ext cx="1182688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13008 0.14467 " pathEditMode="relative" rAng="0" ptsTypes="AA">
                                      <p:cBhvr>
                                        <p:cTn id="9" dur="4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7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13008 0.14467 " pathEditMode="relative" rAng="0" ptsTypes="AA">
                                      <p:cBhvr>
                                        <p:cTn id="34" dur="4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7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714348" y="500048"/>
            <a:ext cx="7429552" cy="457203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           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2571736" y="142858"/>
            <a:ext cx="3714776" cy="857256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FF99"/>
                </a:solidFill>
                <a:latin typeface="黑体" pitchFamily="49" charset="-122"/>
                <a:ea typeface="黑体" pitchFamily="49" charset="-122"/>
              </a:rPr>
              <a:t>十九大报告主要内容</a:t>
            </a:r>
            <a:endParaRPr lang="zh-CN" altLang="en-US" sz="2800" b="1" dirty="0">
              <a:solidFill>
                <a:srgbClr val="FFFF9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1000114"/>
            <a:ext cx="7143800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过去五年的工作和历史性变革</a:t>
            </a:r>
          </a:p>
          <a:p>
            <a:pPr>
              <a:lnSpc>
                <a:spcPct val="11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新时代中国共产党的历史使命</a:t>
            </a:r>
          </a:p>
          <a:p>
            <a:pPr>
              <a:lnSpc>
                <a:spcPct val="11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新时代中国特色社会主义思想和基本方略</a:t>
            </a:r>
          </a:p>
          <a:p>
            <a:pPr>
              <a:lnSpc>
                <a:spcPct val="11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决胜全面建成小康社会，开启全面建设社会主义现代化国家新征程</a:t>
            </a:r>
          </a:p>
          <a:p>
            <a:pPr>
              <a:lnSpc>
                <a:spcPct val="11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5.</a:t>
            </a:r>
            <a:r>
              <a:rPr lang="zh-CN" altLang="en-US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贯彻新发展理念，建设现代化经济体系</a:t>
            </a:r>
          </a:p>
          <a:p>
            <a:pPr>
              <a:lnSpc>
                <a:spcPct val="11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6.</a:t>
            </a:r>
            <a:r>
              <a:rPr lang="zh-CN" altLang="en-US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健全人民当家作主制度体系，发展社会主义民主政治</a:t>
            </a:r>
          </a:p>
          <a:p>
            <a:pPr>
              <a:lnSpc>
                <a:spcPct val="11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7.</a:t>
            </a:r>
            <a:r>
              <a:rPr lang="zh-CN" altLang="en-US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坚定文化自信，推动社会主义文化繁荣兴盛</a:t>
            </a:r>
          </a:p>
          <a:p>
            <a:pPr>
              <a:lnSpc>
                <a:spcPct val="11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8.</a:t>
            </a:r>
            <a:r>
              <a:rPr lang="zh-CN" altLang="en-US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提高保障和改善民生水平，加强和创新社会治理</a:t>
            </a:r>
          </a:p>
          <a:p>
            <a:pPr>
              <a:lnSpc>
                <a:spcPct val="11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9.</a:t>
            </a:r>
            <a:r>
              <a:rPr lang="zh-CN" altLang="en-US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加快生态文明体制改革，建设美丽中国</a:t>
            </a:r>
          </a:p>
          <a:p>
            <a:pPr>
              <a:lnSpc>
                <a:spcPct val="11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10.</a:t>
            </a:r>
            <a:r>
              <a:rPr lang="zh-CN" altLang="en-US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坚持走中国特色强军之路，全面推进国防和军队现代化</a:t>
            </a:r>
            <a:endParaRPr lang="en-US" altLang="zh-CN" b="1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11.</a:t>
            </a:r>
            <a:r>
              <a:rPr lang="zh-CN" altLang="en-US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坚持“一国两制”，推进祖国统一</a:t>
            </a:r>
            <a:endParaRPr lang="en-US" altLang="zh-CN" b="1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12.</a:t>
            </a:r>
            <a:r>
              <a:rPr lang="zh-CN" altLang="en-US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坚持和平发展道路，推动构建人类命运共同体</a:t>
            </a:r>
            <a:endParaRPr lang="en-US" altLang="zh-CN" b="1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13.</a:t>
            </a:r>
            <a:r>
              <a:rPr lang="zh-CN" altLang="en-US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坚定不移全面从严治党，不断提高党的执政能力和领导水平</a:t>
            </a:r>
            <a:endParaRPr lang="en-US" altLang="zh-CN" b="1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95486"/>
            <a:ext cx="7272808" cy="4813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8957" y="357172"/>
            <a:ext cx="4684745" cy="45232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715140" y="1643056"/>
            <a:ext cx="23574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五年来的成就是全方位的、开创性的，五年来的变革是深层次的、根本性的</a:t>
            </a:r>
          </a:p>
        </p:txBody>
      </p:sp>
      <p:sp>
        <p:nvSpPr>
          <p:cNvPr id="5" name="右箭头 4"/>
          <p:cNvSpPr/>
          <p:nvPr/>
        </p:nvSpPr>
        <p:spPr>
          <a:xfrm>
            <a:off x="1000100" y="2214560"/>
            <a:ext cx="1000132" cy="57150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90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928662" y="500048"/>
            <a:ext cx="714380" cy="649188"/>
          </a:xfrm>
          <a:prstGeom prst="ellips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zh-CN" altLang="en-US" sz="2400" b="1" dirty="0" smtClean="0">
              <a:solidFill>
                <a:srgbClr val="C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 rot="16200000">
            <a:off x="-1393074" y="2178841"/>
            <a:ext cx="4000528" cy="785818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2800" b="1" dirty="0" smtClean="0">
                <a:solidFill>
                  <a:srgbClr val="FFFF99"/>
                </a:solidFill>
                <a:latin typeface="黑体" pitchFamily="49" charset="-122"/>
                <a:ea typeface="黑体" pitchFamily="49" charset="-122"/>
              </a:rPr>
              <a:t>十个方面历史性成就</a:t>
            </a:r>
            <a:endParaRPr lang="zh-CN" altLang="en-US" sz="2800" b="1" dirty="0">
              <a:solidFill>
                <a:srgbClr val="FFFF99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3477"/>
            <a:ext cx="7865011" cy="5020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95486"/>
            <a:ext cx="8001000" cy="4589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59778E3-0D3A-424A-88B7-959005D03E54"/>
  <p:tag name="ISPRING_ULTRA_SCORM_SLIDE_COUNT" val="7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IEMaU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gQxpSEhV4GUpAwAAhgwAACcAAAB1bml2ZXJzYWwvZmxhc2hfcHVibGlzaGluZ19zZXR0aW5ncy54bWzVV9tu2jAYvucpLE+9LGk7ehhKqKYCWrUWUGFbe1WZ2BCrjp3FNpRe7Wn2YHuS/Y6Bgtp16QFpE0LE/+H7z39MeHybCjRhueZKRni3uoMRk7GiXI4j/GXQ3j7CSBsiKRFKsghLhdFxoxJmdii4TvrMGBDVCGCkrmcmwokxWT0IptNplessd1wlrAF8XY1VGmQ500walgeZIDP4MbOMaTxHKAEA31TJuVqjUkEo9EjnilrBEKfgueQuKCLagugEB15sSOKbca6spCdKqBzl42GE3+0duM9CxkM1ecqky4luANGRTZ1Qyp0XRPT5HUMJ4+ME3D2sYTTl1CQR3qs5FJAOHqIU2D504lBOFORAmjl8ygyhxBB/9PYMuzV6QfAkOpMk5fEAOMjFH+Hm4PrTVa91cXba+Xw96HbPBqc970ShE6zjhMG6oRAcUjaP2dJOSIwhcQJ+g86ICM3CYJW0EBspueacO6OhEpD7QgvaKB0y2iEpW6lG/4bLNkjuYjSCQMQswh9zTgRG3BDB46WytkNtuCmq3l6VRIAF7cnQeR/fm/fZiROSa7bq1oKjXc7jxjdlBUUzZZHgNwwZhSB+m8JTwtBqcdAoV2lBhfYxSAsOFiecTRk9LnI6B/yToSswkVrQhF7NBDPewnfL79CQjVQOuIxMoLOBzrXHrz4LOCNa34OShY9b/bPTZuv6tNNsXW65AAmdEBk/ExwKztLMbASfzJBUZqEH6YiJ1awoCuW04JWJrfryMmieWuHL/NbFWIHeYEk2Y+U5hfmrB6XNJmRSDKIbrgIaRpBDSTwmMGJYF1xaVhYwJhIpKWaIxLDWtBvrCVdWA8UPsIfWL/fQ6yMui9MYVhtYzCnLS0Hu7O69r+0fHB59qFeDXz9+bj+pNF/4PUGcOb/xT55c+cu1/3AbhoHb0o8vbZPbf3Nn9y5aX8vktdO6HJQqaatfCq5bRqr7uYzUhX/J9FZeMKVcgKU09kMGa0nwlBtG37LFXtAmr3q3+x7bTJtsMObXjMZ/E7I/La+Ja/fCMHj04uo4KZc8hUS4lbi87Tb2aztw03yUVakA2vp/h0blN1BLAwQUAAIACACBDGlI8b6TPbgCAABVCgAAIQAAAHVuaXZlcnNhbC9mbGFzaF9za2luX3NldHRpbmdzLnhtbJVWwW7bMAy97yuC7F533dZsgBqgTTOgQLcWa9G7bDO2EFkyJDpd/n6SLMdSEiduiAIR+R5JUSRTotdMzD9NJiSTXKoXQGSi0FbT6SYsv5mmDaIUF5kUCAIvhFQV5dP551/uQxKHPMeSG1BjOSuaQR9m5j5jKD7G95mVIUImq5qK7aMs5EVKs3WhZCPys6mV2xoUZ2JtkJc/Z4vlYADOND4gVFFOyx9WxlFqBVqDTel6aeUsi9MUeBfp0n1GcvpQp2+/R9swzdDRbr9YGaLVtIC4yFfXVobxwniPX2Vm5TQB4R8a6NcrK4NQTregPpSNrJv6Iz1SK1nYgsac04+443BJczN+hnB/aeUswV7IBjr7Cr483+6tBCD/NZx7YsdVSf5s67q3EOyjpxzmqBogSXdqbbqU708NmvmA+YpybQChqgc9m6SfaaM7N7Gux/2Fdyby0JfX9JA3yZsKFm3CgbtY3+MXizu3K0KnO12QoYKNVwYp9soe+cfU9QAZKHvkC2c5PAm+Pcxg39SSuke+o/45T9ffWEFQc8y9tTt1Vhvp0Y6uDlL1ig5TyRzm2qbzyiqw70YSp2tTSg5yIoJuWEGRSfHb4tKtu4wmyZ7B99rxziLIkMOxhnM5mjUdlsud43701rgh25+F/nLteYJmi99MKSLNysr8LOnpxPPMmJjCTJPjDLsnDRzUg1jJgONiD5EqqtagXqXkY8MIiaDHupftcA3BSRLUgCTHq0y8k2PlF02VglqaV2OguyrHyhZYsqLk5g/fGLxDvscYsLZULI0/QdmuLwOFbwKgKiu7rm0PraVqODIOG+iGP1C4Kw/djWjTpUMNd4uPsMKw5bxmVE/6XdH3SrxDAv0R/JtJK3K8ZxnR9khT7W4WTX63hvtcosXcrTPbfOEmc2ffS5FjYz+soFHafyf/A1BLAwQUAAIACACBDGlIzYCQx/4CAACXCwAAJgAAAHVuaXZlcnNhbC9odG1sX3B1Ymxpc2hpbmdfc2V0dGluZ3MueG1szZZvTxoxGMDf8ymaLr6UU+fUkTvMIhiJToiwTV+Zci1cY6+9tT3wfLVPsw+2T7KnV0CIjp1GloUQ6NM+v+df+7Th8X0q0IRpw5WM8G59ByMmY0W5HEf4y+B0+wgjY4mkRCjJIiwVRsfNWpjlQ8FN0mfWwlKDACNNI7MRTqzNGkEwnU7r3GTazSqRW+CbeqzSINPMMGmZDjJBCvixRcYMnhEqAOCbKjlTa9ZqCIWe9FnRXDDEKXguuQuKiDObChz4VUMS3421yiU9UUJppMfDCL/bO3Cf+RpPavGUSZcS0wShE9sGoZQ7J4jo8weGEsbHCXh7uI/RlFObRHhv31FgdfCUUrJ95MRRThSkQNoZPmWWUGKJH3p7lt1bMxd4ES0kSXk8gBnkwo9wa3B7dtNrX110Ls9vB93uxaDT806UOsEqJwxWDYXgkMp1zBZ2QmItiRPwG3RGRBgWBsui+bKRkivOuTEaKgGpL7UwGoGnoojwJ82JwIhbIni8mLVEj5k95QJicLq79ZG0+BHo440Tog1bNjSfMS6LcfObygVFhcqR4HcMWYUgojyFfwlDy+lGI63SUiqIscgIThmacDZl9LjM0gz4J0M3YCLNQRM2XyaY9Ra+5/wBDdlIaeAyMoGtCnJuPL/+InBGjHmEkrmPW/2LTqt927lsta+3XICEToiMXwiHErI0sxvhkwJJZed6kI6Y5IaVRaGclnNVYqu/vgyGp7nwZX7rYiyhN1iSzVh5SWH+6kFlswmZlAfRHa4SDUeQQ0k8EyZiOO5c5qwqMCYSKSkKRGJoVMYd6wlXuQGJP8AebV7voddHXJajMdwcYFFTpishd3b33u9/ODg8+tioB79+/NxeqzRr4T1BnDnfw0/WNvFFI3/aDcPA9c7n27DV+b/qwr2r9tcqmbpsXw8qFandr4TrVlnVPa+y6spfG72lK6OSC9Bmxv7YQKMRPOWW0bfcNK8o/Pr712+LNyr8BqNYu33/3yD8aPHcWnlfhcGzD8AayFcf083ab1BLAwQUAAIACACBDGlInOVAWpcBAAAfBgAAHwAAAHVuaXZlcnNhbC9odG1sX3NraW5fc2V0dGluZ3MuanONlFFPwjAQx9/5FKS+GoKoTH0zgokJDybyZnwo4xgLXbu03WQSvru7TWDtbkLvhf759X+9W3q7Xr9cLGT9p/6u+l3t3919pQFqVmdw7eqiQ09QZ0bES5jHCYhYAvOQ/HD0KO9PBGXMZGW6KD7Q1jT8mMJ/VlyYJp4SFprQDHU4J8BvQttSh3+OYq9RV11To9GLzFolB6GSFqQdSKUTXjHs6rVazRI9WOWgz6ArHoJjGlSrizw53gcYTS5UScplMVORGix4uIm0yuSyK/+6SEGXn3xTA8PH4GXq2InY2DcLiZ94+oDRTaYajIG/vOMpBgkLvgDR8B1W6x/UMW4X5NF5bGJ7oJ9vMJp0yiNodWk0xnAxWXq1uhlgtDkLW1sTtyMMhxC8AH1JSpVm6QUfMNUqwo600HbPj6hQfBnLqOYmQwySw8uibVf3ToXeTTCY84SU94TW1PNLumaHDxoCtM5YOuQ1Xt4ZZScoURI5FKFR0yqn54j15wjuP/uMW8vDdVKOh3I4lm3gegN6rpQob/917p5+rt7+F1BLAwQUAAIACACBDGlI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BDGlIA33V+nQAAAB9AAAAHAAAAHVuaXZlcnNhbC9sb2NhbF9zZXR0aW5ncy54bWwNzDEOwjAMQNG9p7A8wVAoG0PTbmygSpQDWIlBkRK7SixEb0+2Pzz9cf7lBF8uNao4vJwGBBavIcrH4Wu99VeEaiSBkgo7FEWYp25M6ik92azBCluincvKuYXxg3KTS+HKYmTtDAev236EHu5t/Y4c8Dx1f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CBDGlIwPa9BsIIAAASPgAAKQAAAHVuaXZlcnNhbC9za2luX2N1c3RvbWl6YXRpb25fc2V0dGluZ3MueG1s7Rtrb+LK9fv9FSOqK91KVXiYVyqWythDYi0xXOwku60qZPAErNgerj2wyxUf+mv6w/pLemZsB5sAsZOtKrXGSRSfOa85r3mcpBc+O76yCRn1nN8t5lDfIIw5/jLs/4RQb0FdGkwCEhIWVg+QR8e36TfNf6IcBtCQWb5tBbbCR8N+DQ3FB3U7clftwltz0GygThM3cBepuKXA2LWkXksKjKmNutKrHrGI+AZkQXx2mmuvmhl9TaD5IQmY5tvke1/KYqeHsjO4CSzbAbyw327yZ59I3atN/qBmvdVp4X1DliSpjZSWWldr+07nuiPXEa41WzVpP+g2pIaE6q1W/bq9r3caLQnehtdt4NLE123U7DSbDXXfwA2gRrI8UBvKviNd1+sySMPda2U/HA46tRqq1+tSU9232tJwUEOALQEPWepyA0qqNJDae3kg17sSGirDwbC5xypuKy3UbeB2rbZvDgZSrXYw7mF2aXMdoLmnk5jzDYYnXXBylMdW9URw9RabIABkk3hr12IEza2Q6JZHPlVEXPpMRC36ZUHXuz9W4iAVAZ2QJLploREQwD4w6xsOQAlS6CYIScysVxVDCZ5QLp0daThy7E+V+YYx6l8tqM9AryufBp7lVvp/iAIonl4eSrolQRG6J2tBDuI64pOXLJYFQQ3PJaIF9daWvxvRJb2aW4vnZUA3vp1LzdVuTQLX8Z8Bu3bdUfBFQa4TMo0RL6Mf7vInP9kagiMkXL025k8uSteaEzeRWBOfAnQHkW9b5Ih064QOE6RynT+XSNfWkmQd0JX5c5nGBylZr3X48zYRI98ZoEu8BjQuorvWjgRZIVHNvEhF15t10XhaB3TJjZ2le9vRL3QuhRLkL7mGNf7kIuIT5AJzeSk2m5i/eoQYvx7Xkp4HUsC56eISgwTLyWCmjO8msv51NhrfjGcD7abSV6KsRDwtf2m0u9/rrTZUrpguJyfjTh6NsryQYNaq5eOlm9PxaAYM8Wim4y9mpc9/FiYd35sjTceVfvxLYQaTKX6o9PnPPKT30ynWzZkx0lQ804yZPjaFXUbYxGql/5Vu0MraEsQo2jrkG2IrgqA8OwFBoevYYoCXbMffkBzy1PGdrOmzKTbMqaaY2liv9A0aBLs/Cc7Whq0geFZWiGwntOYusYVYCBExvk4vd/DFVg5gUs9y/Ks80qfyo6bfzMzxeGTMsK4mkEof+zZSA4tLKs5oKht4CjwCWJeD95HPRPQJDkh23cJMbrWb2xF8m1yRW2e5cuGbvUObCQaXTIifgxACB08h6gzjcTxVuQ1BILLQ2grDbzSwM0GTdl0O3pqujCE0FTPF3+RsEt7geMdfQOiQBcvB7w4bhnyDZ4PxF4hxyM1xQaLxZ0jJzwWJvmIDcggbOch0+UG7kXlG8DRMEiTJwYXF493dIWuxADpuza1DNyFAuIUhTUQ2hleFJRn413twpCaPzmR7xBiMLd6WzpaAKoENy1wOWVCGFKzy6Pr1XvvrbChrI6zOINzU8ePMFFWSC/WsHfIpQ5a9tfwFbHDJwtpAJuxgzHZsMcY9L1T4beP8jiwW15+f49Klq/jLz+9QKVPwTmgGG2YQBtuUNXtLOjdbPIN3KsJj/awWeQzwbhUMBevyVBv/GBeFjrdxoyr9Ixz1olxRZ72px8ftld9t/wFljKgEDzSoaAOHFiLCsBLzJQcWT7cQoaYPQVx88oSCz4+phRjo45iHTtEH2DyA5TKKPIBFi7F4xANDM2Gz9Ujm/PSRg1jkauS10/7mZ0SXwCn9JVXn5InCfskl1jbayMDaJdyfx8uprVJmaTE1cwSK68BzGQUVcHUdj5+h8rG9v8OJKaLVIDOfR7pxbZHdrvMsVgSw88Yjr/dhTwH1BNS1wiSuo0XpLx9UJJriNJI7KbaBeEnQ3L5K5eeHPGZgearczhRZVzA/UfB8dvPTQXZwm4xMYzaSB5wDpIlnscUKVuEnfs7Lzys6Eah4KAO/ePIGsYLF6l//+Gd+Nkf6RFAUQ/9clA8kP6+a+IXf33TKSPj3HHxMeZAlFS85CeMDVUKa/3xlahCgP+TIYkXLkkc9fsWVSzSkQOxG2TRl5fYOssQQSUE3AewFCzK5k6efofCJvX6lf2cFz1A4TUrdooyE5XlsssI6HI64G+Y6PilI/uGViE/e1CYzWVXF2R9y1HUWz9Hya8MBJr7mQy5dFuGn3Mo6VOcjlsR2WHGeYnFLqhaUhOj9UBC2J9e6F8DhQsW1oIazzP2MzwLqTvjN1uurXEDgF3EQxn0W8CN98pbGCFf0W+y7GCsNOcacgAoTvlfsP1luGCMfgMfoU547dho3hhwjPlAX1gUlmk4aPztwTKYoA3H1m6Z4gb3SHc5Z8dBhoingMb5OvrNX+CngMb7BF5UxHOxe63Q8lCZN7uMGVpCGp5wXMzrhPUAivqhTsYrJWxaHqzDiF7NhaiYxIIvpUZv0xepoOh6JE5rD0hpXz6jc8182MHecZr4T8w554yEzcAjg6uUI7jGHueR8eIt5QBKmbS3efypkxl7UQDg2RgRFbLcmnypwFLEWK17rwwqKeXyqcHNGTZpzdOukovGClqIU2lwm9URFFwW9kEif1/FiomiU75eJetVXdupVL3moF7M970B/481JgCEGHKhzsYeywDT6KrkMexB70iO6M6NpBmwFvH04JSWZkAJkAktsrJJsiV7S47C7ZI5LtsSNcVKAlHEuz78XQnZcDm6ZjcgTS4d3DCmcBXGxO8Ritgim4GepxJksU/izIwWTjlnzUMz+RLVK1p+UsBNLUlKoebynazRlR26vnpAFuOfM36umV1ooUic6rRfbrydauWX3tey+lt3Xsvtadl/L7mvZfS27r2X3tey+lt3Xsvtadl/L7mvZfS27r2X3tey+lt3Xsvtadl//X7uvl++6j9qvqcv7H919PbAum68XfFf2Xsvea9l7LXuv/7O914t/DfTfa70ew4AU+J39t+9/A1BLAwQUAAIACACCDGlIocYIV0cNAADaIQAAFwAAAHVuaXZlcnNhbC91bml2ZXJzYWwucG5n7Zn7X5JZt8CxrGma1OmtJhXSVKaaRrOcTPNGeXcqykujhmlmRmFiXtAQRW1GrbwlvaPlNbW8kThmhoJiHRqtMaWZUFJAKwQMVEREElDfB33nfM7nPZ/P+QPOhx/YsNd3rb3XXnuv51kPz81TcC+9jcYbQSCQno+3ux8IpOsDAq2N2bAekJiRf5kAvnTi/bxcQaQByCego4s8euIoCNRS8JU6fB3Q//Kqd3A8CKRP13x0emPqLwB2MT7uRwOuhU5xT+RYIrm9UhkqRQerc519JdMSCn4Ff/Ho/JGjUjPoPteta46aGQZu/taQ88vOu5k/btKFbzALvvHK9duddyersdWSse6uZh5GpK4zvVh75wfbyusGznXERiqRgoOzyEQU+krth367MY6TeoZeqpJ0p4m/Cvu8BvDqGSpX4LtY4/DSiXMLClN/MGDf0wHEQ43JLw2fFo53CCuidusCgiCqyJztPUvuXmwqB7qg95R6l7ia/OefPDWjhGwf9EKnfDoWhvL6726ChUaPBC7UmO90/wfQpn/to5G5QjVTbNACLdACLdACLdACLdACLdACLdACLdACLdACLdCC/3+gXSpJW8atBX5e5d6EapTMCJr2F2/Nf4dfm38JtEdu/N8gluQ9u6SSxIRe+5DZ73/SuQ0796eXnQFMPXO2ziTQmZZcJr9G5QOK5xYF0e/QKmljfW8YXlY6BmkrR7wdcopYmn7afCtZXccZgDkQOlXT1FIJXkGd+rkLMchr6uVaGQC2YvmAo4TTFjYd5h4tHHqM6XMiXiaNHFKbiQ47X1gowCRAsfPDSPYX18hEwILh4azgxCO47Q9j0lTsUvIYXpUvXp6rg0VXpMy+akJWYAX50rIBcXM3Porb/fljDjmvtLK4BG1iRxReOa5gpC3JnsbylG6VrNZQi+JYU1UtbrKlN3Gf0KNfvmSzdOcx2RAEUjGL+VGboHSNdmIH0vaEncSYGY8bdnSH7PAhoTIaVxxh9ggAX1q5M5M91s4zz9YmhQRmPCQ1683GSboUaOvit7HGbdPf5zMd0maefxGTSdi4mdexR8FNGruXQRQQ+0rItWCeCOP7oaonr1KIdeRGjdtMR7AS2h5hVPIzJKkspZjPxN0fjGYjNoHSg1ML519sOfmk0pT1ADEfbMcoYcan3AsrMdnhQ/kCczqhLz60zTcYTMQEg8u5B1tHnk0fOhfFyMDSn6DFt9m8j6guxvOq+er6/X4wazfXdS3JJJFwI4J3GFwYeTywObsF6euRjW0usMZLc6IvGQ0k55UpXFBGPQxqLTHSpFno70FgnDd44j9ltR70bDAAB0mqBLNqVxwZYcZzrVTYG1DhQf1j9gdRTM/5zircNzhCSqLocLBL0rYtojijZpGwpdgrM3fzd3sP5V7+45pzQHrQ9Da/5VE5p0JufFiSymTIHbh23BvfyjDFU63v1k5txeXogK7aDnbspTByo5hWy49KkdEoxPvHAyfNCSFv3p2b6ukXlSoXStXw6LsFXdvsu6Y7wIUXjDaJhJGX9kQowzkX7RZpG2KHosarFbETCSqTMY8ESa//xDQYlC5+qN8VJMN6F1Ew+8WC4BqHyVrEUsRN6PaDh4Kosa18T9GjQ7lRnUdmh0UVVMYPhARymDuBjlHogZ7JHwu2/Jq4akdU/tDLdbDP8o47GvFzG9iOabYVecI/48HAuj/Lc66/bXS7KNhvW3nnAck0m/nPhTJoawkeQvLrWXAVUWIRdFI8YTI5L2TORb8cDuTv+0bcAr+YzbgZNdSUrdlgbie29axBtpJj/irOPoHjAeyxb7Y7YeNO5OLlwZEZk92vIUXg5jLPJuGtdbyOBuH5X27f+lreGfDC2CzK/Q4FciC8og6NzDfYtkuALao6/1RiG1ehqmfxDxTw0TnQbhVXMiJOWoSvBuQDM81Xih5sytHMfHbOOuwWdHsAuCyCJ7Psc9uRFXu3/y8amzfLpJDowX/cMI8Iybx5gDQ/ashi7Ebv0Ik8bgdLsrjElGM6vj/ClI2eDRvAmWJKLTohs0GJmSU5otECZEMYKm1RHMZIkVRiUj+tTmqeNk2m3Ucof7fGx0alpP5U0bs4T+7mqoF85qo/98JGcY78wG7lYBO7HkiRH7k/5RH7+O2pFMwBsWC4zuSYFS+Fey23DSKXnMlXJtX1sJTESqE8SJQoVio5MEZrQgXmQMi4Gmr+5dU4rqrFv3sD7PP7n5fThGMLuHDaZIJmQ5WDHXsojOxshyjDqvsudRW2ndIeMC6mjqb7SMprnY4rKE5T80zZYq90e0+yy0Wukyo3XH/btn0Ccc/2Uu4p3vc7B0/1ORWRr/voRaROGouWUCUyB8mCj/s/3o9TFLzfooLgdmGJFNV60DnuaLK4ab71wwGUIXj64ceXKdwbUFkWbl2eYhQXg1u8AbZ9TW6dExGb0XX3FH/VY6PqT9mcxNWjy19TsPNGblZj7dOPvG16knqc2jjbfvSEnum534JPaqLK6lmeZHjiZp/0O+LRAjopPFeyz5Gbuhb0G7pYyrqCCkLfL+hyFAn3Ef658vJJ7GVfH87KWnpHPa9vbvEyIfsDpBqxuxVdkSoIt5RhzX2MxLHHu0Oy+QGFD0LBXIdhD6gOnISD6VOzDtCoq2GjYCq/KjjtFv2a1ZNsJK2ZT6mXyjxToseL+Qd5iZRw/bURkjuxLnc2by7Kfg9pXB0dVR/Z1PtTXyAOX7bNp4huk5C7P4DeifxjEpgnQXxhe+GF7G4137q0cnESyd7+4hGJGMt1ela+EkVDHrUPnjQGAj1CKDpmgpB6vAc1ERZ43XzjvSbMBW8UOJZWTqEdmkfKQs0tSMzIfoTbjnybHlPi31P3OhdRi2RA/KyRDfySmCiX17U9DN76QmgRvYq3rxpRAV93O7kFzwOPvVNPeMFG1OO7YR39FgVOjxdGWLSn5Z6WGYv/4Qm7psBlBH/IyVNPVgG10N0E+DO52eb6c5sNzN9i3NJcqj7ZMy8ubD+X/2fTHSCvXGxz+YZC34Y01v6h/s8Kp7C6Ncf0LPb3CyOMepRdk95+zXno8klzgqVaHLY84jT3xo39tZ81s9Vpce4t+zJqpKSOavW++z/PVGjyp4crZ+pdWwYtFxoJ2dWqFh/KvjLBwD0ow2z4o4qCsdFkS1YLRFax0xayxQdlUGKMGjmsn+eWlwVc2JOjV2NfNb91YYhMG8wqhJ9AyBLI69SBCvxkrjksC8v5rGj/d7Y4y5n+U0K62+BvUWu7cqC8U/eMPe3rqxw5F7HsCAOCcRGuBkJEmK7E/K5pfLQqP9zIRxAJ2XudqWzA+IqEJUjLpHW1sWz+VuBwbeEq33lB73UuKcVs+qUiswuVmtemMrWMEROKm7Il3Q1bVrLY9EZ7xOJ18ah178TKheR2TUASj0GhrXrUtbykErpILzfkyc62VLtsYR3s6z7iD17ELN7YLZcFCxb2GueKvY7YN6NTNXnU0NsWYop5d+IsbH5NgzTCqAhVcgbQm50piXVss3ImgcWK6ueX6lmuXbso8pYCb5uGLY+HDnsXbX5QwYEtSQsQclmc2gA/83O/gqboSrQoo4ZtX99+VoE/7KnAcx7iGwatX6E5pLEvNQl41blTPoSYQr5oEw/9DtzBptCjncOkHLcUdOG47I0VYxLYaeU8YvJweoD8DDqAhZEdbAMzAmmzvzrW8lAT1SDyv1dd94ZrBwKxer+y7nyDh4e0op2BtQxNDiMro1n0KnfCq7UGTlcR6j1cT0wwXMG3TusozwccW/e3Y06Z0zQdUHtoxbWPN+dbP57BiM8N9bf+JGddGcDd7d9JOO5OEDfkrOGQcN2QGhyswlVzwEOsJTTVdObAybjBhFV9SacMTtXPNyMcp9CjRRBoX56Ij/WBoOPbML7pbIykOCLlm2WfwdSVnZH7Cx9MuPxA8iWrgeNgm6y5vfFhRUBEYXx2ebtc0b282KQnUmIP0+CcM2kbr43OCER/r7met4aqGI+kTLRkA5nWh5QazaHfWKk0VcC+eMT7Ce+400kIh3GEALa8wGDr/Vek7rCQGLYoEhR3qyOpOgPcqV8DQzssNlylxgAV6ZSKb1g3ym9BU6drqDEgEKl5RNytUrd/g9HPR69WeGeY8RwrBXaHpsLLc3ximSp0HBt2mn1pEb3pE/OJ7ckkxLNlpjSj7vPJRrTMJt9ZF3QudQiPJ7g9jWd1evV/R7N0diCE/L59+MD300DprZrnQMeWlxTsPTb/M3+BgtclTJ45Yuz2qordEaXn0Xa87vPjuQlvP7g8b+a7MiFCcMsEgyc4vL6/rzhjXNprOmaSdYqnC9T06VT26ZEs5xct7A5W6kIBUJzHne2c++tYaa8J7oqqLgOJOZsnFmgeBEi7/vcjwsceoJitTNTIn2F8U8d7vExTmfmabvu+xgLO57m3J9mFGkWWh7wQXLppftfKSESRue0VCx890zR1rKOZxvjMaQMjepO3H313ZcrjhRm6AfuexmyoWumFub2sV9q/rFN8lWpts97OXSP38YC7k1zPXf8XUEsDBBQAAgAIAIIMaUgrC8BtSgAAAGsAAAAbAAAAdW5pdmVyc2FsL3VuaXZlcnNhbC5wbmcueG1ss7GvyM1RKEstKs7Mz7NVMtQzULK34+WyKShKLctMLVeoAIoZ6RlAgJJCJSq3PDOlJAMoZGBujBDMSM1MzyixVbIwMIUL6gPNBABQSwECAAAUAAIACACBDGlIDmokTmIEAAAFEQAAHQAAAAAAAAABAAAAAAAAAAAAdW5pdmVyc2FsL2NvbW1vbl9tZXNzYWdlcy5sbmdQSwECAAAUAAIACACBDGlISFXgZSkDAACGDAAAJwAAAAAAAAABAAAAAACdBAAAdW5pdmVyc2FsL2ZsYXNoX3B1Ymxpc2hpbmdfc2V0dGluZ3MueG1sUEsBAgAAFAACAAgAgQxpSPG+kz24AgAAVQoAACEAAAAAAAAAAQAAAAAACwgAAHVuaXZlcnNhbC9mbGFzaF9za2luX3NldHRpbmdzLnhtbFBLAQIAABQAAgAIAIEMaUjNgJDH/gIAAJcLAAAmAAAAAAAAAAEAAAAAAAILAAB1bml2ZXJzYWwvaHRtbF9wdWJsaXNoaW5nX3NldHRpbmdzLnhtbFBLAQIAABQAAgAIAIEMaUic5UBalwEAAB8GAAAfAAAAAAAAAAEAAAAAAEQOAAB1bml2ZXJzYWwvaHRtbF9za2luX3NldHRpbmdzLmpzUEsBAgAAFAACAAgAgQxpSD08L9HBAAAA5QEAABoAAAAAAAAAAQAAAAAAGBAAAHVuaXZlcnNhbC9pMThuX3ByZXNldHMueG1sUEsBAgAAFAACAAgAgQxpSAN91fp0AAAAfQAAABwAAAAAAAAAAQAAAAAAEREAAHVuaXZlcnNhbC9sb2NhbF9zZXR0aW5ncy54bWxQSwECAAAUAAIACABElFdHI7RO+/sCAACwCAAAFAAAAAAAAAABAAAAAAC/EQAAdW5pdmVyc2FsL3BsYXllci54bWxQSwECAAAUAAIACACBDGlIwPa9BsIIAAASPgAAKQAAAAAAAAABAAAAAADsFAAAdW5pdmVyc2FsL3NraW5fY3VzdG9taXphdGlvbl9zZXR0aW5ncy54bWxQSwECAAAUAAIACACCDGlIocYIV0cNAADaIQAAFwAAAAAAAAAAAAAAAAD1HQAAdW5pdmVyc2FsL3VuaXZlcnNhbC5wbmdQSwECAAAUAAIACACCDGlIKwvAbUoAAABrAAAAGwAAAAAAAAABAAAAAABxKwAAdW5pdmVyc2FsL3VuaXZlcnNhbC5wbmcueG1sUEsFBgAAAAALAAsASQMAAPQr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PATHS_HASH_PRESENTER" val="74ceeabc9ead8c090f2d74954325b8b9299f393"/>
  <p:tag name="ISPRING_PRESENTATION_TITLE" val="两学一做（8）"/>
</p:tagLst>
</file>

<file path=ppt/theme/theme1.xml><?xml version="1.0" encoding="utf-8"?>
<a:theme xmlns:a="http://schemas.openxmlformats.org/drawingml/2006/main" name="Office 主题">
  <a:themeElements>
    <a:clrScheme name="自定义 113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2400" b="1" dirty="0" smtClean="0">
            <a:solidFill>
              <a:srgbClr val="C00000"/>
            </a:solidFill>
            <a:latin typeface="黑体" pitchFamily="49" charset="-122"/>
            <a:ea typeface="黑体" pitchFamily="49" charset="-12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A000120141204A05KPBG</Template>
  <TotalTime>3309</TotalTime>
  <Words>242</Words>
  <Application>Microsoft Office PowerPoint</Application>
  <PresentationFormat>全屏显示(16:9)</PresentationFormat>
  <Paragraphs>23</Paragraphs>
  <Slides>41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两学一做（8）</dc:title>
  <dc:creator>Michael</dc:creator>
  <cp:lastModifiedBy>Xiao</cp:lastModifiedBy>
  <cp:revision>522</cp:revision>
  <dcterms:created xsi:type="dcterms:W3CDTF">2016-02-23T04:18:33Z</dcterms:created>
  <dcterms:modified xsi:type="dcterms:W3CDTF">2017-10-31T06:41:28Z</dcterms:modified>
</cp:coreProperties>
</file>