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7" r:id="rId2"/>
    <p:sldId id="425" r:id="rId3"/>
    <p:sldId id="426" r:id="rId4"/>
    <p:sldId id="430" r:id="rId5"/>
    <p:sldId id="431" r:id="rId6"/>
    <p:sldId id="432" r:id="rId7"/>
    <p:sldId id="433" r:id="rId8"/>
    <p:sldId id="434" r:id="rId9"/>
    <p:sldId id="435" r:id="rId10"/>
    <p:sldId id="428" r:id="rId11"/>
    <p:sldId id="436" r:id="rId12"/>
    <p:sldId id="429" r:id="rId13"/>
    <p:sldId id="437" r:id="rId14"/>
    <p:sldId id="379" r:id="rId15"/>
    <p:sldId id="438" r:id="rId16"/>
    <p:sldId id="422" r:id="rId17"/>
    <p:sldId id="441" r:id="rId18"/>
    <p:sldId id="442" r:id="rId19"/>
    <p:sldId id="439" r:id="rId20"/>
    <p:sldId id="440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396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CFC6C"/>
    <a:srgbClr val="2F53A3"/>
    <a:srgbClr val="00A8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03F5-0138-450D-A6BD-DC5C6A6ED044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47A7-BF6D-42E7-B7EA-E357C4FC46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05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345273" y="4449475"/>
            <a:ext cx="425511" cy="43880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12161" y="3178492"/>
            <a:ext cx="749633" cy="77305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974801" y="368478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72170" y="4263214"/>
            <a:ext cx="225405" cy="23244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862504" y="2564904"/>
            <a:ext cx="373792" cy="38547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554889" y="2621410"/>
            <a:ext cx="1202074" cy="1239638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589634" y="2279905"/>
            <a:ext cx="1603055" cy="16531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20072" y="4638968"/>
            <a:ext cx="316830" cy="326732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236296" y="3429000"/>
            <a:ext cx="455017" cy="46923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36296" y="278092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20168" y="4561537"/>
            <a:ext cx="633692" cy="653495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861794" y="2700251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63821" y="3292841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778756" y="3459602"/>
            <a:ext cx="249628" cy="25742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003060" y="4489080"/>
            <a:ext cx="441166" cy="45495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11960" y="2135889"/>
            <a:ext cx="1603055" cy="1653151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34000">
                <a:schemeClr val="bg1">
                  <a:alpha val="5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104811" y="1916832"/>
            <a:ext cx="632203" cy="65195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433424" y="4357676"/>
            <a:ext cx="831375" cy="85735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93938" y="1982714"/>
            <a:ext cx="762170" cy="78598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236296" y="386104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95536" y="3068960"/>
            <a:ext cx="374945" cy="38666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25797" y="3219268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92080" y="4278928"/>
            <a:ext cx="166325" cy="17152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11560" y="3150100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799376" y="4153717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274099" y="3896401"/>
            <a:ext cx="821356" cy="84702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815849" y="3425212"/>
            <a:ext cx="492455" cy="507844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444208" y="3327072"/>
            <a:ext cx="504056" cy="51980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596336" y="314096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059242" y="374224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5825816" y="4348687"/>
            <a:ext cx="742073" cy="765262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253904" y="2308968"/>
            <a:ext cx="585736" cy="60404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784672" y="3032366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564680" y="4111299"/>
            <a:ext cx="455592" cy="4698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491880" y="3216009"/>
            <a:ext cx="1603055" cy="165315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8866042" y="3034944"/>
            <a:ext cx="242462" cy="25004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3012486" y="4639085"/>
            <a:ext cx="378676" cy="390510"/>
            <a:chOff x="3743294" y="2295586"/>
            <a:chExt cx="370428" cy="370428"/>
          </a:xfrm>
        </p:grpSpPr>
        <p:sp>
          <p:nvSpPr>
            <p:cNvPr id="40" name="椭圆 39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4518661" y="3891923"/>
            <a:ext cx="720080" cy="742581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7884368" y="3501008"/>
            <a:ext cx="484924" cy="500078"/>
            <a:chOff x="3743294" y="2295586"/>
            <a:chExt cx="370428" cy="370428"/>
          </a:xfrm>
        </p:grpSpPr>
        <p:sp>
          <p:nvSpPr>
            <p:cNvPr id="44" name="椭圆 43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椭圆 45"/>
          <p:cNvSpPr/>
          <p:nvPr/>
        </p:nvSpPr>
        <p:spPr>
          <a:xfrm>
            <a:off x="3117438" y="3672261"/>
            <a:ext cx="518458" cy="53465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21694" y="3326389"/>
            <a:ext cx="518458" cy="5346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3718088" y="1810810"/>
            <a:ext cx="242461" cy="250038"/>
            <a:chOff x="3743294" y="2295586"/>
            <a:chExt cx="370428" cy="370428"/>
          </a:xfrm>
        </p:grpSpPr>
        <p:sp>
          <p:nvSpPr>
            <p:cNvPr id="49" name="椭圆 48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50"/>
          <p:cNvSpPr/>
          <p:nvPr/>
        </p:nvSpPr>
        <p:spPr>
          <a:xfrm>
            <a:off x="6372200" y="2318277"/>
            <a:ext cx="518458" cy="53465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565644" y="1783179"/>
            <a:ext cx="741088" cy="764247"/>
          </a:xfrm>
          <a:prstGeom prst="ellipse">
            <a:avLst/>
          </a:prstGeom>
          <a:gradFill>
            <a:gsLst>
              <a:gs pos="0">
                <a:schemeClr val="bg1"/>
              </a:gs>
              <a:gs pos="34000">
                <a:schemeClr val="bg1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572000" y="1556792"/>
            <a:ext cx="626222" cy="645792"/>
          </a:xfrm>
          <a:prstGeom prst="ellipse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65000">
                <a:schemeClr val="bg1">
                  <a:alpha val="6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508104" y="4406453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026218" y="4566960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275856" y="4350936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059832" y="4295420"/>
            <a:ext cx="193486" cy="19953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491880" y="4090954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5496" y="3140968"/>
            <a:ext cx="218376" cy="22520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6115612" y="1844406"/>
            <a:ext cx="497025" cy="5125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516216" y="2042403"/>
            <a:ext cx="297190" cy="306477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78755" y="2420888"/>
            <a:ext cx="239153" cy="246626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210857" y="3540254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206711" y="2463650"/>
            <a:ext cx="294939" cy="30415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椭圆 64"/>
          <p:cNvSpPr/>
          <p:nvPr/>
        </p:nvSpPr>
        <p:spPr>
          <a:xfrm>
            <a:off x="3849111" y="2147303"/>
            <a:ext cx="442967" cy="45681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187624" y="1844824"/>
            <a:ext cx="7192995" cy="1107996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6600" b="1" kern="0" spc="-500" dirty="0" smtClean="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  <a:tileRect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  <a:tileRect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不忘初心  继续前进</a:t>
            </a:r>
            <a:endParaRPr lang="zh-CN" altLang="en-US" sz="6600" b="1" kern="0" spc="-500" dirty="0">
              <a:ln w="11430">
                <a:gradFill flip="none" rotWithShape="1">
                  <a:gsLst>
                    <a:gs pos="0">
                      <a:srgbClr val="FFFFFF"/>
                    </a:gs>
                    <a:gs pos="16000">
                      <a:schemeClr val="tx1">
                        <a:lumMod val="50000"/>
                        <a:lumOff val="50000"/>
                      </a:schemeClr>
                    </a:gs>
                    <a:gs pos="17999">
                      <a:srgbClr val="FFFFFF"/>
                    </a:gs>
                    <a:gs pos="42000">
                      <a:schemeClr val="bg1">
                        <a:lumMod val="95000"/>
                      </a:schemeClr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chemeClr val="tx1">
                        <a:lumMod val="50000"/>
                        <a:lumOff val="50000"/>
                      </a:schemeClr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  <a:tileRect/>
                </a:gradFill>
              </a:ln>
              <a:gradFill flip="none" rotWithShape="1">
                <a:gsLst>
                  <a:gs pos="0">
                    <a:srgbClr val="FF6600"/>
                  </a:gs>
                  <a:gs pos="25000">
                    <a:srgbClr val="FF6600"/>
                  </a:gs>
                  <a:gs pos="50000">
                    <a:srgbClr val="FFC000"/>
                  </a:gs>
                  <a:gs pos="75000">
                    <a:srgbClr val="FFFF00"/>
                  </a:gs>
                  <a:gs pos="100000">
                    <a:srgbClr val="FFCC00"/>
                  </a:gs>
                </a:gsLst>
                <a:lin ang="16200000" scaled="1"/>
                <a:tileRect/>
              </a:gradFill>
              <a:effectLst>
                <a:outerShdw algn="tl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203848" y="5013176"/>
            <a:ext cx="3096344" cy="53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汇报人：朱晓莉</a:t>
            </a:r>
            <a:endParaRPr lang="en-US" altLang="zh-CN" sz="2800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20173" y="3068960"/>
            <a:ext cx="742382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学习领会习总书记“七一”重要讲话精神</a:t>
            </a:r>
            <a:endParaRPr lang="en-US" altLang="zh-CN" sz="2800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5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10603"/>
            <a:ext cx="9144000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538288"/>
            <a:ext cx="81724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、实现了“三个深刻改变”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10603"/>
            <a:ext cx="9144000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332656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、做出了“三个历史贡献”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1671638"/>
            <a:ext cx="75819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10603"/>
            <a:ext cx="9144000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43075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10603"/>
            <a:ext cx="9144000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032377" cy="36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458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0" y="-310603"/>
            <a:ext cx="9144000" cy="1368152"/>
            <a:chOff x="1115616" y="476672"/>
            <a:chExt cx="8028384" cy="1368152"/>
          </a:xfrm>
        </p:grpSpPr>
        <p:sp>
          <p:nvSpPr>
            <p:cNvPr id="12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332656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、形成了“一个落脚点”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67606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二、审视现实：“不忘初心、继续前进”的现实需要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2581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666875"/>
            <a:ext cx="8039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67606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三、展望未来：“不忘初心、继续前进”的未来昭示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420888"/>
            <a:ext cx="86658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我们党已经走过了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95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年的历程，但我们要永远保持建党时中国共产党人的奋斗精神，永远保持对人民的赤子之心。一切向前走，都不能忘记走过的路；走得再远、走到再光辉的未来，也不能忘记走过的过去，不能忘记为什么出发。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67606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四、落实要求：“不忘初心、继续前进”的时代课题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80391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519238"/>
            <a:ext cx="82105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10603"/>
            <a:ext cx="9144000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57756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533525"/>
            <a:ext cx="82486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352550"/>
            <a:ext cx="8763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666875"/>
            <a:ext cx="8096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647825"/>
            <a:ext cx="8267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671638"/>
            <a:ext cx="8115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1562100"/>
            <a:ext cx="8105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1624013"/>
            <a:ext cx="82962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1647825"/>
            <a:ext cx="81248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67606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五、经受考验：“不忘初心、继续前进”的赶考答卷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7962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547813"/>
            <a:ext cx="8324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10603"/>
            <a:ext cx="9144000" cy="1368152"/>
            <a:chOff x="1115616" y="476672"/>
            <a:chExt cx="8028384" cy="1368152"/>
          </a:xfrm>
        </p:grpSpPr>
        <p:sp>
          <p:nvSpPr>
            <p:cNvPr id="3" name="Rectangle 7"/>
            <p:cNvSpPr/>
            <p:nvPr/>
          </p:nvSpPr>
          <p:spPr>
            <a:xfrm>
              <a:off x="1115616" y="1021545"/>
              <a:ext cx="8028384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63622" y="476672"/>
              <a:ext cx="1080378" cy="1368152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052638"/>
            <a:ext cx="86106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1528763"/>
            <a:ext cx="7810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528763"/>
            <a:ext cx="86201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-1051219"/>
            <a:ext cx="9144000" cy="1844824"/>
            <a:chOff x="0" y="0"/>
            <a:chExt cx="9144000" cy="1844824"/>
          </a:xfrm>
        </p:grpSpPr>
        <p:sp>
          <p:nvSpPr>
            <p:cNvPr id="10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7687212" y="0"/>
              <a:ext cx="1456788" cy="184482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23528" y="908720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1949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23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日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上午，党中央从西柏坡动身前往北京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时，毛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泽东同志说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：“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今天是进京赶考的日子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。”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多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年的实践证明，我们党在这场历史性考试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中取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得了优异成绩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。今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天，我们党团结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带领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人民所做的一切工作，就是这场考试的继续。</a:t>
            </a:r>
          </a:p>
          <a:p>
            <a:pPr algn="dist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  </a:t>
            </a:r>
          </a:p>
          <a:p>
            <a:pPr algn="dist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   “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路漫漫其修远兮，吾将上下而求索。”全党同志一定要不忘初心、继续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前进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永远保持谦虚、谨慎、不骄、不躁的作风，永远保持艰苦奋斗的作风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，勇于变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革、勇于创新，永不僵化、永不停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滞，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继续在这场历史性考试中经受考验，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努力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向历史、向人民交出新的更加优异的答卷！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>
          <a:xfrm>
            <a:off x="6345273" y="4449475"/>
            <a:ext cx="425511" cy="43880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112161" y="3178492"/>
            <a:ext cx="749633" cy="77305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5974801" y="368478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172170" y="4263214"/>
            <a:ext cx="225405" cy="23244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6862504" y="2564904"/>
            <a:ext cx="373792" cy="38547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554889" y="2621410"/>
            <a:ext cx="1202074" cy="1239638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589634" y="2279905"/>
            <a:ext cx="1603055" cy="16531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5220072" y="4638968"/>
            <a:ext cx="316830" cy="326732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7236296" y="3429000"/>
            <a:ext cx="455017" cy="46923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236296" y="278092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420168" y="4561537"/>
            <a:ext cx="633692" cy="653495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861794" y="2700251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063821" y="3292841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778756" y="3459602"/>
            <a:ext cx="249628" cy="25742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003060" y="4489080"/>
            <a:ext cx="441166" cy="45495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11960" y="2135889"/>
            <a:ext cx="1603055" cy="1653151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34000">
                <a:schemeClr val="bg1">
                  <a:alpha val="5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104811" y="1916832"/>
            <a:ext cx="632203" cy="65195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433424" y="4357676"/>
            <a:ext cx="831375" cy="85735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5293938" y="1982714"/>
            <a:ext cx="762170" cy="78598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236296" y="386104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395536" y="3068960"/>
            <a:ext cx="374945" cy="38666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4825797" y="3219268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292080" y="4278928"/>
            <a:ext cx="166325" cy="17152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611560" y="3150100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799376" y="4153717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2274099" y="3896401"/>
            <a:ext cx="821356" cy="84702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815849" y="3425212"/>
            <a:ext cx="492455" cy="507844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444208" y="3327072"/>
            <a:ext cx="504056" cy="51980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086577" y="3140968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2059242" y="374224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椭圆 96"/>
          <p:cNvSpPr/>
          <p:nvPr/>
        </p:nvSpPr>
        <p:spPr>
          <a:xfrm>
            <a:off x="5825816" y="4348687"/>
            <a:ext cx="742073" cy="765262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253904" y="2308968"/>
            <a:ext cx="585736" cy="60404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3784672" y="3032366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564680" y="4111299"/>
            <a:ext cx="455592" cy="4698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3491880" y="3216009"/>
            <a:ext cx="1603055" cy="165315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8866042" y="3034944"/>
            <a:ext cx="242462" cy="25004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012486" y="4639085"/>
            <a:ext cx="378676" cy="390510"/>
            <a:chOff x="3743294" y="2295586"/>
            <a:chExt cx="370428" cy="370428"/>
          </a:xfrm>
        </p:grpSpPr>
        <p:sp>
          <p:nvSpPr>
            <p:cNvPr id="104" name="椭圆 103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椭圆 105"/>
          <p:cNvSpPr/>
          <p:nvPr/>
        </p:nvSpPr>
        <p:spPr>
          <a:xfrm>
            <a:off x="4518661" y="3891923"/>
            <a:ext cx="720080" cy="742581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107" name="组合 106"/>
          <p:cNvGrpSpPr/>
          <p:nvPr/>
        </p:nvGrpSpPr>
        <p:grpSpPr>
          <a:xfrm>
            <a:off x="7884368" y="3501008"/>
            <a:ext cx="484924" cy="500078"/>
            <a:chOff x="3743294" y="2295586"/>
            <a:chExt cx="370428" cy="370428"/>
          </a:xfrm>
        </p:grpSpPr>
        <p:sp>
          <p:nvSpPr>
            <p:cNvPr id="108" name="椭圆 107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椭圆 109"/>
          <p:cNvSpPr/>
          <p:nvPr/>
        </p:nvSpPr>
        <p:spPr>
          <a:xfrm>
            <a:off x="3117438" y="3672261"/>
            <a:ext cx="518458" cy="53465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5421694" y="3326389"/>
            <a:ext cx="518458" cy="5346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3718088" y="1810810"/>
            <a:ext cx="242461" cy="250038"/>
            <a:chOff x="3743294" y="2295586"/>
            <a:chExt cx="370428" cy="370428"/>
          </a:xfrm>
        </p:grpSpPr>
        <p:sp>
          <p:nvSpPr>
            <p:cNvPr id="113" name="椭圆 112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6372200" y="2318277"/>
            <a:ext cx="518458" cy="53465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2565644" y="1783179"/>
            <a:ext cx="741088" cy="764247"/>
          </a:xfrm>
          <a:prstGeom prst="ellipse">
            <a:avLst/>
          </a:prstGeom>
          <a:gradFill>
            <a:gsLst>
              <a:gs pos="0">
                <a:schemeClr val="bg1"/>
              </a:gs>
              <a:gs pos="34000">
                <a:schemeClr val="bg1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4572000" y="1556792"/>
            <a:ext cx="626222" cy="645792"/>
          </a:xfrm>
          <a:prstGeom prst="ellipse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65000">
                <a:schemeClr val="bg1">
                  <a:alpha val="6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5508104" y="4406453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5026218" y="4566960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3275856" y="4350936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3059832" y="4295420"/>
            <a:ext cx="193486" cy="19953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3491880" y="4090954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35496" y="3140968"/>
            <a:ext cx="218376" cy="22520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6115612" y="1844406"/>
            <a:ext cx="497025" cy="5125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6516216" y="2042403"/>
            <a:ext cx="297190" cy="306477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7778755" y="2420888"/>
            <a:ext cx="239153" cy="246626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210857" y="3540254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206711" y="2463650"/>
            <a:ext cx="294939" cy="30415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椭圆 128"/>
          <p:cNvSpPr/>
          <p:nvPr/>
        </p:nvSpPr>
        <p:spPr>
          <a:xfrm>
            <a:off x="3849111" y="2147303"/>
            <a:ext cx="442967" cy="45681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277" tIns="60638" rIns="121277" bIns="60638" rtlCol="0" anchor="ctr"/>
          <a:lstStyle/>
          <a:p>
            <a:pPr algn="ctr"/>
            <a:endParaRPr lang="zh-CN" altLang="en-US"/>
          </a:p>
        </p:txBody>
      </p:sp>
      <p:sp>
        <p:nvSpPr>
          <p:cNvPr id="131" name="TextBox 130"/>
          <p:cNvSpPr txBox="1"/>
          <p:nvPr/>
        </p:nvSpPr>
        <p:spPr>
          <a:xfrm>
            <a:off x="1835696" y="2636912"/>
            <a:ext cx="5176417" cy="1200329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7200" b="1" kern="0" spc="-500" dirty="0" smtClean="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  <a:tileRect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  <a:tileRect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</a:t>
            </a:r>
            <a:r>
              <a:rPr lang="zh-CN" altLang="en-US" sz="7200" b="1" kern="0" spc="-500" dirty="0" smtClean="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  <a:tileRect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  <a:tileRect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谢  谢 ！</a:t>
            </a:r>
            <a:endParaRPr lang="en-US" altLang="zh-CN" sz="7200" b="1" kern="0" spc="-500" dirty="0" smtClean="0">
              <a:ln w="11430">
                <a:gradFill flip="none" rotWithShape="1">
                  <a:gsLst>
                    <a:gs pos="0">
                      <a:srgbClr val="FFFFFF"/>
                    </a:gs>
                    <a:gs pos="16000">
                      <a:schemeClr val="tx1">
                        <a:lumMod val="50000"/>
                        <a:lumOff val="50000"/>
                      </a:schemeClr>
                    </a:gs>
                    <a:gs pos="17999">
                      <a:srgbClr val="FFFFFF"/>
                    </a:gs>
                    <a:gs pos="42000">
                      <a:schemeClr val="bg1">
                        <a:lumMod val="95000"/>
                      </a:schemeClr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chemeClr val="tx1">
                        <a:lumMod val="50000"/>
                        <a:lumOff val="50000"/>
                      </a:schemeClr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  <a:tileRect/>
                </a:gradFill>
              </a:ln>
              <a:gradFill flip="none" rotWithShape="1">
                <a:gsLst>
                  <a:gs pos="0">
                    <a:srgbClr val="FF6600"/>
                  </a:gs>
                  <a:gs pos="25000">
                    <a:srgbClr val="FF6600"/>
                  </a:gs>
                  <a:gs pos="50000">
                    <a:srgbClr val="FFC000"/>
                  </a:gs>
                  <a:gs pos="75000">
                    <a:srgbClr val="FFFF00"/>
                  </a:gs>
                  <a:gs pos="100000">
                    <a:srgbClr val="FFCC00"/>
                  </a:gs>
                </a:gsLst>
                <a:lin ang="16200000" scaled="1"/>
                <a:tileRect/>
              </a:gradFill>
              <a:effectLst>
                <a:outerShdw algn="tl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>
            <a:off x="1230310" y="150029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" y="1268760"/>
            <a:ext cx="9144001" cy="5193286"/>
            <a:chOff x="0" y="0"/>
            <a:chExt cx="9144001" cy="6858000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176" b="4284"/>
            <a:stretch/>
          </p:blipFill>
          <p:spPr>
            <a:xfrm>
              <a:off x="8028385" y="5445224"/>
              <a:ext cx="1115616" cy="1412776"/>
            </a:xfrm>
            <a:prstGeom prst="rect">
              <a:avLst/>
            </a:prstGeom>
          </p:spPr>
        </p:pic>
      </p:grpSp>
      <p:grpSp>
        <p:nvGrpSpPr>
          <p:cNvPr id="3" name="组合 22"/>
          <p:cNvGrpSpPr/>
          <p:nvPr/>
        </p:nvGrpSpPr>
        <p:grpSpPr>
          <a:xfrm>
            <a:off x="2138364" y="3158356"/>
            <a:ext cx="5184094" cy="541414"/>
            <a:chOff x="2138364" y="2933621"/>
            <a:chExt cx="5184094" cy="541414"/>
          </a:xfrm>
        </p:grpSpPr>
        <p:grpSp>
          <p:nvGrpSpPr>
            <p:cNvPr id="4" name="组合 23"/>
            <p:cNvGrpSpPr/>
            <p:nvPr/>
          </p:nvGrpSpPr>
          <p:grpSpPr>
            <a:xfrm>
              <a:off x="3002458" y="2933621"/>
              <a:ext cx="4320000" cy="541414"/>
              <a:chOff x="3002458" y="2933621"/>
              <a:chExt cx="4320000" cy="541414"/>
            </a:xfrm>
          </p:grpSpPr>
          <p:sp>
            <p:nvSpPr>
              <p:cNvPr id="30" name="平行四边形 29"/>
              <p:cNvSpPr/>
              <p:nvPr/>
            </p:nvSpPr>
            <p:spPr>
              <a:xfrm>
                <a:off x="3002458" y="2933621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平行四边形 30"/>
              <p:cNvSpPr/>
              <p:nvPr/>
            </p:nvSpPr>
            <p:spPr>
              <a:xfrm>
                <a:off x="3060000" y="29772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>
                <a:noAutofit/>
              </a:bodyPr>
              <a:lstStyle/>
              <a:p>
                <a:pPr algn="ctr"/>
                <a:r>
                  <a:rPr lang="zh-CN" altLang="en-US" sz="28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审视现实</a:t>
                </a:r>
                <a:endParaRPr lang="zh-CN" altLang="en-US" sz="2800" b="1" spc="-150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" name="组合 24"/>
            <p:cNvGrpSpPr/>
            <p:nvPr/>
          </p:nvGrpSpPr>
          <p:grpSpPr>
            <a:xfrm>
              <a:off x="2138364" y="2933621"/>
              <a:ext cx="720080" cy="541414"/>
              <a:chOff x="2138364" y="2933621"/>
              <a:chExt cx="720080" cy="541414"/>
            </a:xfrm>
          </p:grpSpPr>
          <p:grpSp>
            <p:nvGrpSpPr>
              <p:cNvPr id="6" name="组合 25"/>
              <p:cNvGrpSpPr/>
              <p:nvPr/>
            </p:nvGrpSpPr>
            <p:grpSpPr>
              <a:xfrm>
                <a:off x="2138364" y="2933621"/>
                <a:ext cx="720080" cy="541414"/>
                <a:chOff x="2138364" y="2933621"/>
                <a:chExt cx="720080" cy="541414"/>
              </a:xfrm>
            </p:grpSpPr>
            <p:sp>
              <p:nvSpPr>
                <p:cNvPr id="28" name="平行四边形 27"/>
                <p:cNvSpPr/>
                <p:nvPr/>
              </p:nvSpPr>
              <p:spPr>
                <a:xfrm>
                  <a:off x="2138364" y="2933621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平行四边形 28"/>
                <p:cNvSpPr/>
                <p:nvPr/>
              </p:nvSpPr>
              <p:spPr>
                <a:xfrm>
                  <a:off x="2188800" y="29772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67792" y="2997000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7" name="组合 31"/>
          <p:cNvGrpSpPr/>
          <p:nvPr/>
        </p:nvGrpSpPr>
        <p:grpSpPr>
          <a:xfrm>
            <a:off x="1917376" y="4031129"/>
            <a:ext cx="5184094" cy="541414"/>
            <a:chOff x="1917376" y="3806394"/>
            <a:chExt cx="5184094" cy="541414"/>
          </a:xfrm>
        </p:grpSpPr>
        <p:grpSp>
          <p:nvGrpSpPr>
            <p:cNvPr id="8" name="组合 32"/>
            <p:cNvGrpSpPr/>
            <p:nvPr/>
          </p:nvGrpSpPr>
          <p:grpSpPr>
            <a:xfrm>
              <a:off x="2781470" y="3806394"/>
              <a:ext cx="4320000" cy="541414"/>
              <a:chOff x="2781470" y="3806394"/>
              <a:chExt cx="4320000" cy="541414"/>
            </a:xfrm>
          </p:grpSpPr>
          <p:sp>
            <p:nvSpPr>
              <p:cNvPr id="39" name="平行四边形 38"/>
              <p:cNvSpPr/>
              <p:nvPr/>
            </p:nvSpPr>
            <p:spPr>
              <a:xfrm>
                <a:off x="2781470" y="3806394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平行四边形 39"/>
              <p:cNvSpPr/>
              <p:nvPr/>
            </p:nvSpPr>
            <p:spPr>
              <a:xfrm>
                <a:off x="2840400" y="38448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zh-CN" altLang="en-US" sz="28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展望未来</a:t>
                </a:r>
                <a:endParaRPr lang="zh-CN" altLang="en-US" sz="2800" b="1" spc="-150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33"/>
            <p:cNvGrpSpPr/>
            <p:nvPr/>
          </p:nvGrpSpPr>
          <p:grpSpPr>
            <a:xfrm>
              <a:off x="1917376" y="3806394"/>
              <a:ext cx="720080" cy="541414"/>
              <a:chOff x="1917376" y="3806394"/>
              <a:chExt cx="720080" cy="541414"/>
            </a:xfrm>
          </p:grpSpPr>
          <p:grpSp>
            <p:nvGrpSpPr>
              <p:cNvPr id="10" name="组合 34"/>
              <p:cNvGrpSpPr/>
              <p:nvPr/>
            </p:nvGrpSpPr>
            <p:grpSpPr>
              <a:xfrm>
                <a:off x="1917376" y="3806394"/>
                <a:ext cx="720080" cy="541414"/>
                <a:chOff x="1917376" y="3806394"/>
                <a:chExt cx="720080" cy="541414"/>
              </a:xfrm>
            </p:grpSpPr>
            <p:sp>
              <p:nvSpPr>
                <p:cNvPr id="37" name="平行四边形 36"/>
                <p:cNvSpPr/>
                <p:nvPr/>
              </p:nvSpPr>
              <p:spPr>
                <a:xfrm>
                  <a:off x="1917376" y="3806394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平行四边形 37"/>
                <p:cNvSpPr/>
                <p:nvPr/>
              </p:nvSpPr>
              <p:spPr>
                <a:xfrm>
                  <a:off x="1965600" y="38448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051768" y="3861096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11" name="组合 40"/>
          <p:cNvGrpSpPr/>
          <p:nvPr/>
        </p:nvGrpSpPr>
        <p:grpSpPr>
          <a:xfrm>
            <a:off x="1691680" y="4941168"/>
            <a:ext cx="5184094" cy="541414"/>
            <a:chOff x="1701352" y="4679167"/>
            <a:chExt cx="5184094" cy="541414"/>
          </a:xfrm>
        </p:grpSpPr>
        <p:grpSp>
          <p:nvGrpSpPr>
            <p:cNvPr id="12" name="组合 41"/>
            <p:cNvGrpSpPr/>
            <p:nvPr/>
          </p:nvGrpSpPr>
          <p:grpSpPr>
            <a:xfrm>
              <a:off x="2565446" y="4679167"/>
              <a:ext cx="4320000" cy="541414"/>
              <a:chOff x="2565446" y="4679167"/>
              <a:chExt cx="4320000" cy="541414"/>
            </a:xfrm>
          </p:grpSpPr>
          <p:sp>
            <p:nvSpPr>
              <p:cNvPr id="48" name="平行四边形 47"/>
              <p:cNvSpPr/>
              <p:nvPr/>
            </p:nvSpPr>
            <p:spPr>
              <a:xfrm>
                <a:off x="2565446" y="4679167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平行四边形 48"/>
              <p:cNvSpPr/>
              <p:nvPr/>
            </p:nvSpPr>
            <p:spPr>
              <a:xfrm>
                <a:off x="2624400" y="47232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zh-CN" altLang="en-US" sz="28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落实要求</a:t>
                </a:r>
                <a:endParaRPr lang="zh-CN" altLang="en-US" sz="2800" b="1" spc="-150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组合 42"/>
            <p:cNvGrpSpPr/>
            <p:nvPr/>
          </p:nvGrpSpPr>
          <p:grpSpPr>
            <a:xfrm>
              <a:off x="1701352" y="4679167"/>
              <a:ext cx="720080" cy="541414"/>
              <a:chOff x="1701352" y="4679167"/>
              <a:chExt cx="720080" cy="541414"/>
            </a:xfrm>
          </p:grpSpPr>
          <p:grpSp>
            <p:nvGrpSpPr>
              <p:cNvPr id="14" name="组合 43"/>
              <p:cNvGrpSpPr/>
              <p:nvPr/>
            </p:nvGrpSpPr>
            <p:grpSpPr>
              <a:xfrm>
                <a:off x="1701352" y="4679167"/>
                <a:ext cx="720080" cy="541414"/>
                <a:chOff x="1701352" y="4679167"/>
                <a:chExt cx="720080" cy="541414"/>
              </a:xfrm>
            </p:grpSpPr>
            <p:sp>
              <p:nvSpPr>
                <p:cNvPr id="46" name="平行四边形 45"/>
                <p:cNvSpPr/>
                <p:nvPr/>
              </p:nvSpPr>
              <p:spPr>
                <a:xfrm>
                  <a:off x="1701352" y="4679167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200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7" name="平行四边形 46"/>
                <p:cNvSpPr/>
                <p:nvPr/>
              </p:nvSpPr>
              <p:spPr>
                <a:xfrm>
                  <a:off x="1749600" y="47232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200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744" y="4752000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15" name="组合 49"/>
          <p:cNvGrpSpPr/>
          <p:nvPr/>
        </p:nvGrpSpPr>
        <p:grpSpPr>
          <a:xfrm>
            <a:off x="2344716" y="2285583"/>
            <a:ext cx="5184094" cy="541414"/>
            <a:chOff x="2344716" y="2060848"/>
            <a:chExt cx="5184094" cy="541414"/>
          </a:xfrm>
        </p:grpSpPr>
        <p:grpSp>
          <p:nvGrpSpPr>
            <p:cNvPr id="16" name="组合 50"/>
            <p:cNvGrpSpPr/>
            <p:nvPr/>
          </p:nvGrpSpPr>
          <p:grpSpPr>
            <a:xfrm>
              <a:off x="3208810" y="2060848"/>
              <a:ext cx="4320000" cy="541414"/>
              <a:chOff x="3208810" y="2060848"/>
              <a:chExt cx="4320000" cy="541414"/>
            </a:xfrm>
          </p:grpSpPr>
          <p:sp>
            <p:nvSpPr>
              <p:cNvPr id="57" name="平行四边形 56"/>
              <p:cNvSpPr/>
              <p:nvPr/>
            </p:nvSpPr>
            <p:spPr>
              <a:xfrm>
                <a:off x="3208810" y="2060848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平行四边形 57"/>
              <p:cNvSpPr/>
              <p:nvPr/>
            </p:nvSpPr>
            <p:spPr>
              <a:xfrm>
                <a:off x="3261600" y="21060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zh-CN" altLang="en-US" sz="28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回顾历史</a:t>
                </a:r>
                <a:endParaRPr lang="zh-CN" altLang="en-US" sz="2800" b="1" spc="-150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" name="组合 51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grpSp>
            <p:nvGrpSpPr>
              <p:cNvPr id="18" name="组合 52"/>
              <p:cNvGrpSpPr/>
              <p:nvPr/>
            </p:nvGrpSpPr>
            <p:grpSpPr>
              <a:xfrm>
                <a:off x="2344716" y="2060848"/>
                <a:ext cx="720000" cy="541414"/>
                <a:chOff x="2344716" y="2060848"/>
                <a:chExt cx="720000" cy="541414"/>
              </a:xfrm>
            </p:grpSpPr>
            <p:sp>
              <p:nvSpPr>
                <p:cNvPr id="55" name="平行四边形 54"/>
                <p:cNvSpPr/>
                <p:nvPr/>
              </p:nvSpPr>
              <p:spPr>
                <a:xfrm>
                  <a:off x="2344716" y="2060848"/>
                  <a:ext cx="72000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平行四边形 55"/>
                <p:cNvSpPr/>
                <p:nvPr/>
              </p:nvSpPr>
              <p:spPr>
                <a:xfrm>
                  <a:off x="2397600" y="21060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66000" y="2115555"/>
                <a:ext cx="432000" cy="432000"/>
              </a:xfrm>
              <a:prstGeom prst="rect">
                <a:avLst/>
              </a:prstGeom>
              <a:effectLst>
                <a:outerShdw blurRad="38100" dist="25400" dir="2700000" algn="tl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cxnSp>
        <p:nvCxnSpPr>
          <p:cNvPr id="59" name="直接连接符 58"/>
          <p:cNvCxnSpPr/>
          <p:nvPr/>
        </p:nvCxnSpPr>
        <p:spPr>
          <a:xfrm>
            <a:off x="2124368" y="2271175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944000" y="315639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1728000" y="4020775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547664" y="4901942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979712" y="2823671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763688" y="3697810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620312" y="4570583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403648" y="544335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-89784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500915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555776" y="1486525"/>
            <a:ext cx="419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汇报目录</a:t>
            </a:r>
            <a:endParaRPr lang="zh-CN" altLang="en-US" sz="36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rot="-4560000">
            <a:off x="4983695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任意多边形 71"/>
          <p:cNvSpPr/>
          <p:nvPr/>
        </p:nvSpPr>
        <p:spPr>
          <a:xfrm>
            <a:off x="3347864" y="1575087"/>
            <a:ext cx="196884" cy="469207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flipH="1">
            <a:off x="5724128" y="1575087"/>
            <a:ext cx="196884" cy="469207"/>
          </a:xfrm>
          <a:custGeom>
            <a:avLst/>
            <a:gdLst>
              <a:gd name="connsiteX0" fmla="*/ 103192 w 1972545"/>
              <a:gd name="connsiteY0" fmla="*/ 1290249 h 2812015"/>
              <a:gd name="connsiteX1" fmla="*/ 243649 w 1972545"/>
              <a:gd name="connsiteY1" fmla="*/ 1407774 h 2812015"/>
              <a:gd name="connsiteX2" fmla="*/ 100326 w 1972545"/>
              <a:gd name="connsiteY2" fmla="*/ 1513833 h 2812015"/>
              <a:gd name="connsiteX3" fmla="*/ 0 w 1972545"/>
              <a:gd name="connsiteY3" fmla="*/ 1402041 h 2812015"/>
              <a:gd name="connsiteX4" fmla="*/ 103192 w 1972545"/>
              <a:gd name="connsiteY4" fmla="*/ 1290249 h 2812015"/>
              <a:gd name="connsiteX5" fmla="*/ 1046960 w 1972545"/>
              <a:gd name="connsiteY5" fmla="*/ 1244966 h 2812015"/>
              <a:gd name="connsiteX6" fmla="*/ 884276 w 1972545"/>
              <a:gd name="connsiteY6" fmla="*/ 1250576 h 2812015"/>
              <a:gd name="connsiteX7" fmla="*/ 699152 w 1972545"/>
              <a:gd name="connsiteY7" fmla="*/ 1402041 h 2812015"/>
              <a:gd name="connsiteX8" fmla="*/ 884276 w 1972545"/>
              <a:gd name="connsiteY8" fmla="*/ 1575945 h 2812015"/>
              <a:gd name="connsiteX9" fmla="*/ 1046960 w 1972545"/>
              <a:gd name="connsiteY9" fmla="*/ 1575945 h 2812015"/>
              <a:gd name="connsiteX10" fmla="*/ 1220865 w 1972545"/>
              <a:gd name="connsiteY10" fmla="*/ 1402041 h 2812015"/>
              <a:gd name="connsiteX11" fmla="*/ 1046960 w 1972545"/>
              <a:gd name="connsiteY11" fmla="*/ 1244966 h 2812015"/>
              <a:gd name="connsiteX12" fmla="*/ 1364402 w 1972545"/>
              <a:gd name="connsiteY12" fmla="*/ 1066523 h 2812015"/>
              <a:gd name="connsiteX13" fmla="*/ 1187207 w 1972545"/>
              <a:gd name="connsiteY13" fmla="*/ 1205697 h 2812015"/>
              <a:gd name="connsiteX14" fmla="*/ 1278719 w 1972545"/>
              <a:gd name="connsiteY14" fmla="*/ 1260605 h 2812015"/>
              <a:gd name="connsiteX15" fmla="*/ 1415272 w 1972545"/>
              <a:gd name="connsiteY15" fmla="*/ 1234130 h 2812015"/>
              <a:gd name="connsiteX16" fmla="*/ 1333062 w 1972545"/>
              <a:gd name="connsiteY16" fmla="*/ 1413261 h 2812015"/>
              <a:gd name="connsiteX17" fmla="*/ 1408693 w 1972545"/>
              <a:gd name="connsiteY17" fmla="*/ 1598970 h 2812015"/>
              <a:gd name="connsiteX18" fmla="*/ 1187207 w 1972545"/>
              <a:gd name="connsiteY18" fmla="*/ 1587165 h 2812015"/>
              <a:gd name="connsiteX19" fmla="*/ 1579894 w 1972545"/>
              <a:gd name="connsiteY19" fmla="*/ 1575945 h 2812015"/>
              <a:gd name="connsiteX20" fmla="*/ 1574284 w 1972545"/>
              <a:gd name="connsiteY20" fmla="*/ 1233747 h 2812015"/>
              <a:gd name="connsiteX21" fmla="*/ 1364402 w 1972545"/>
              <a:gd name="connsiteY21" fmla="*/ 1066523 h 2812015"/>
              <a:gd name="connsiteX22" fmla="*/ 1469974 w 1972545"/>
              <a:gd name="connsiteY22" fmla="*/ 1960 h 2812015"/>
              <a:gd name="connsiteX23" fmla="*/ 1752086 w 1972545"/>
              <a:gd name="connsiteY23" fmla="*/ 107933 h 2812015"/>
              <a:gd name="connsiteX24" fmla="*/ 1961313 w 1972545"/>
              <a:gd name="connsiteY24" fmla="*/ 526387 h 2812015"/>
              <a:gd name="connsiteX25" fmla="*/ 1852825 w 1972545"/>
              <a:gd name="connsiteY25" fmla="*/ 836353 h 2812015"/>
              <a:gd name="connsiteX26" fmla="*/ 1651347 w 1972545"/>
              <a:gd name="connsiteY26" fmla="*/ 1177316 h 2812015"/>
              <a:gd name="connsiteX27" fmla="*/ 1845076 w 1972545"/>
              <a:gd name="connsiteY27" fmla="*/ 1425288 h 2812015"/>
              <a:gd name="connsiteX28" fmla="*/ 1635848 w 1972545"/>
              <a:gd name="connsiteY28" fmla="*/ 1634516 h 2812015"/>
              <a:gd name="connsiteX29" fmla="*/ 1837326 w 1972545"/>
              <a:gd name="connsiteY29" fmla="*/ 1990977 h 2812015"/>
              <a:gd name="connsiteX30" fmla="*/ 1790831 w 1972545"/>
              <a:gd name="connsiteY30" fmla="*/ 2688400 h 2812015"/>
              <a:gd name="connsiteX31" fmla="*/ 1170899 w 1972545"/>
              <a:gd name="connsiteY31" fmla="*/ 2432678 h 2812015"/>
              <a:gd name="connsiteX32" fmla="*/ 1225143 w 1972545"/>
              <a:gd name="connsiteY32" fmla="*/ 2068468 h 2812015"/>
              <a:gd name="connsiteX33" fmla="*/ 1473116 w 1972545"/>
              <a:gd name="connsiteY33" fmla="*/ 1928983 h 2812015"/>
              <a:gd name="connsiteX34" fmla="*/ 1612601 w 1972545"/>
              <a:gd name="connsiteY34" fmla="*/ 2091716 h 2812015"/>
              <a:gd name="connsiteX35" fmla="*/ 1488614 w 1972545"/>
              <a:gd name="connsiteY35" fmla="*/ 2339688 h 2812015"/>
              <a:gd name="connsiteX36" fmla="*/ 1497295 w 1972545"/>
              <a:gd name="connsiteY36" fmla="*/ 2195834 h 2812015"/>
              <a:gd name="connsiteX37" fmla="*/ 1325882 w 1972545"/>
              <a:gd name="connsiteY37" fmla="*/ 2107214 h 2812015"/>
              <a:gd name="connsiteX38" fmla="*/ 1287137 w 1972545"/>
              <a:gd name="connsiteY38" fmla="*/ 2417180 h 2812015"/>
              <a:gd name="connsiteX39" fmla="*/ 1612601 w 1972545"/>
              <a:gd name="connsiteY39" fmla="*/ 2665153 h 2812015"/>
              <a:gd name="connsiteX40" fmla="*/ 1766768 w 1972545"/>
              <a:gd name="connsiteY40" fmla="*/ 2035839 h 2812015"/>
              <a:gd name="connsiteX41" fmla="*/ 1597103 w 1972545"/>
              <a:gd name="connsiteY41" fmla="*/ 1766251 h 2812015"/>
              <a:gd name="connsiteX42" fmla="*/ 752445 w 1972545"/>
              <a:gd name="connsiteY42" fmla="*/ 1789499 h 2812015"/>
              <a:gd name="connsiteX43" fmla="*/ 953923 w 1972545"/>
              <a:gd name="connsiteY43" fmla="*/ 2099465 h 2812015"/>
              <a:gd name="connsiteX44" fmla="*/ 860933 w 1972545"/>
              <a:gd name="connsiteY44" fmla="*/ 1967729 h 2812015"/>
              <a:gd name="connsiteX45" fmla="*/ 1101157 w 1972545"/>
              <a:gd name="connsiteY45" fmla="*/ 2021973 h 2812015"/>
              <a:gd name="connsiteX46" fmla="*/ 853184 w 1972545"/>
              <a:gd name="connsiteY46" fmla="*/ 2409431 h 2812015"/>
              <a:gd name="connsiteX47" fmla="*/ 1008167 w 1972545"/>
              <a:gd name="connsiteY47" fmla="*/ 2347438 h 2812015"/>
              <a:gd name="connsiteX48" fmla="*/ 729198 w 1972545"/>
              <a:gd name="connsiteY48" fmla="*/ 2254448 h 2812015"/>
              <a:gd name="connsiteX49" fmla="*/ 605211 w 1972545"/>
              <a:gd name="connsiteY49" fmla="*/ 2176956 h 2812015"/>
              <a:gd name="connsiteX50" fmla="*/ 581964 w 1972545"/>
              <a:gd name="connsiteY50" fmla="*/ 2076217 h 2812015"/>
              <a:gd name="connsiteX51" fmla="*/ 426981 w 1972545"/>
              <a:gd name="connsiteY51" fmla="*/ 2068468 h 2812015"/>
              <a:gd name="connsiteX52" fmla="*/ 450228 w 1972545"/>
              <a:gd name="connsiteY52" fmla="*/ 1890238 h 2812015"/>
              <a:gd name="connsiteX53" fmla="*/ 597462 w 1972545"/>
              <a:gd name="connsiteY53" fmla="*/ 1959980 h 2812015"/>
              <a:gd name="connsiteX54" fmla="*/ 695637 w 1972545"/>
              <a:gd name="connsiteY54" fmla="*/ 1594023 h 2812015"/>
              <a:gd name="connsiteX55" fmla="*/ 574214 w 1972545"/>
              <a:gd name="connsiteY55" fmla="*/ 1704258 h 2812015"/>
              <a:gd name="connsiteX56" fmla="*/ 364987 w 1972545"/>
              <a:gd name="connsiteY56" fmla="*/ 1603519 h 2812015"/>
              <a:gd name="connsiteX57" fmla="*/ 442479 w 1972545"/>
              <a:gd name="connsiteY57" fmla="*/ 1719756 h 2812015"/>
              <a:gd name="connsiteX58" fmla="*/ 132513 w 1972545"/>
              <a:gd name="connsiteY58" fmla="*/ 1634516 h 2812015"/>
              <a:gd name="connsiteX59" fmla="*/ 256499 w 1972545"/>
              <a:gd name="connsiteY59" fmla="*/ 1479533 h 2812015"/>
              <a:gd name="connsiteX60" fmla="*/ 388235 w 1972545"/>
              <a:gd name="connsiteY60" fmla="*/ 1479533 h 2812015"/>
              <a:gd name="connsiteX61" fmla="*/ 551840 w 1972545"/>
              <a:gd name="connsiteY61" fmla="*/ 1400351 h 2812015"/>
              <a:gd name="connsiteX62" fmla="*/ 372737 w 1972545"/>
              <a:gd name="connsiteY62" fmla="*/ 1340048 h 2812015"/>
              <a:gd name="connsiteX63" fmla="*/ 140262 w 1972545"/>
              <a:gd name="connsiteY63" fmla="*/ 1185065 h 2812015"/>
              <a:gd name="connsiteX64" fmla="*/ 465726 w 1972545"/>
              <a:gd name="connsiteY64" fmla="*/ 1154068 h 2812015"/>
              <a:gd name="connsiteX65" fmla="*/ 364987 w 1972545"/>
              <a:gd name="connsiteY65" fmla="*/ 1216061 h 2812015"/>
              <a:gd name="connsiteX66" fmla="*/ 582779 w 1972545"/>
              <a:gd name="connsiteY66" fmla="*/ 1131636 h 2812015"/>
              <a:gd name="connsiteX67" fmla="*/ 569962 w 1972545"/>
              <a:gd name="connsiteY67" fmla="*/ 986209 h 2812015"/>
              <a:gd name="connsiteX68" fmla="*/ 488974 w 1972545"/>
              <a:gd name="connsiteY68" fmla="*/ 913844 h 2812015"/>
              <a:gd name="connsiteX69" fmla="*/ 434730 w 1972545"/>
              <a:gd name="connsiteY69" fmla="*/ 735614 h 2812015"/>
              <a:gd name="connsiteX70" fmla="*/ 574214 w 1972545"/>
              <a:gd name="connsiteY70" fmla="*/ 751112 h 2812015"/>
              <a:gd name="connsiteX71" fmla="*/ 620709 w 1972545"/>
              <a:gd name="connsiteY71" fmla="*/ 665872 h 2812015"/>
              <a:gd name="connsiteX72" fmla="*/ 736947 w 1972545"/>
              <a:gd name="connsiteY72" fmla="*/ 572882 h 2812015"/>
              <a:gd name="connsiteX73" fmla="*/ 1008167 w 1972545"/>
              <a:gd name="connsiteY73" fmla="*/ 425648 h 2812015"/>
              <a:gd name="connsiteX74" fmla="*/ 884181 w 1972545"/>
              <a:gd name="connsiteY74" fmla="*/ 410149 h 2812015"/>
              <a:gd name="connsiteX75" fmla="*/ 1003389 w 1972545"/>
              <a:gd name="connsiteY75" fmla="*/ 611394 h 2812015"/>
              <a:gd name="connsiteX76" fmla="*/ 961672 w 1972545"/>
              <a:gd name="connsiteY76" fmla="*/ 952590 h 2812015"/>
              <a:gd name="connsiteX77" fmla="*/ 876431 w 1972545"/>
              <a:gd name="connsiteY77" fmla="*/ 813105 h 2812015"/>
              <a:gd name="connsiteX78" fmla="*/ 845435 w 1972545"/>
              <a:gd name="connsiteY78" fmla="*/ 696868 h 2812015"/>
              <a:gd name="connsiteX79" fmla="*/ 891930 w 1972545"/>
              <a:gd name="connsiteY79" fmla="*/ 1115322 h 2812015"/>
              <a:gd name="connsiteX80" fmla="*/ 1581604 w 1972545"/>
              <a:gd name="connsiteY80" fmla="*/ 1037831 h 2812015"/>
              <a:gd name="connsiteX81" fmla="*/ 1759835 w 1972545"/>
              <a:gd name="connsiteY81" fmla="*/ 782109 h 2812015"/>
              <a:gd name="connsiteX82" fmla="*/ 1597103 w 1972545"/>
              <a:gd name="connsiteY82" fmla="*/ 154427 h 2812015"/>
              <a:gd name="connsiteX83" fmla="*/ 1287137 w 1972545"/>
              <a:gd name="connsiteY83" fmla="*/ 371404 h 2812015"/>
              <a:gd name="connsiteX84" fmla="*/ 1310384 w 1972545"/>
              <a:gd name="connsiteY84" fmla="*/ 681370 h 2812015"/>
              <a:gd name="connsiteX85" fmla="*/ 1473116 w 1972545"/>
              <a:gd name="connsiteY85" fmla="*/ 588380 h 2812015"/>
              <a:gd name="connsiteX86" fmla="*/ 1574729 w 1972545"/>
              <a:gd name="connsiteY86" fmla="*/ 469520 h 2812015"/>
              <a:gd name="connsiteX87" fmla="*/ 1620350 w 1972545"/>
              <a:gd name="connsiteY87" fmla="*/ 727865 h 2812015"/>
              <a:gd name="connsiteX88" fmla="*/ 1496364 w 1972545"/>
              <a:gd name="connsiteY88" fmla="*/ 867349 h 2812015"/>
              <a:gd name="connsiteX89" fmla="*/ 1228639 w 1972545"/>
              <a:gd name="connsiteY89" fmla="*/ 738178 h 2812015"/>
              <a:gd name="connsiteX90" fmla="*/ 1178648 w 1972545"/>
              <a:gd name="connsiteY90" fmla="*/ 386902 h 2812015"/>
              <a:gd name="connsiteX91" fmla="*/ 1469974 w 1972545"/>
              <a:gd name="connsiteY91" fmla="*/ 1960 h 28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72545" h="281201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40"/>
          <p:cNvGrpSpPr/>
          <p:nvPr/>
        </p:nvGrpSpPr>
        <p:grpSpPr>
          <a:xfrm>
            <a:off x="1475656" y="5733256"/>
            <a:ext cx="5184094" cy="541414"/>
            <a:chOff x="1701352" y="4679167"/>
            <a:chExt cx="5184094" cy="541414"/>
          </a:xfrm>
        </p:grpSpPr>
        <p:grpSp>
          <p:nvGrpSpPr>
            <p:cNvPr id="76" name="组合 41"/>
            <p:cNvGrpSpPr/>
            <p:nvPr/>
          </p:nvGrpSpPr>
          <p:grpSpPr>
            <a:xfrm>
              <a:off x="2565446" y="4679167"/>
              <a:ext cx="4320000" cy="541414"/>
              <a:chOff x="2565446" y="4679167"/>
              <a:chExt cx="4320000" cy="541414"/>
            </a:xfrm>
          </p:grpSpPr>
          <p:sp>
            <p:nvSpPr>
              <p:cNvPr id="82" name="平行四边形 81"/>
              <p:cNvSpPr/>
              <p:nvPr/>
            </p:nvSpPr>
            <p:spPr>
              <a:xfrm>
                <a:off x="2565446" y="4679167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" name="平行四边形 82"/>
              <p:cNvSpPr/>
              <p:nvPr/>
            </p:nvSpPr>
            <p:spPr>
              <a:xfrm>
                <a:off x="2624400" y="47232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zh-CN" altLang="en-US" sz="2800" b="1" spc="-150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经受考验</a:t>
                </a:r>
                <a:endParaRPr lang="zh-CN" altLang="en-US" sz="2800" b="1" spc="-150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8" name="组合 43"/>
            <p:cNvGrpSpPr/>
            <p:nvPr/>
          </p:nvGrpSpPr>
          <p:grpSpPr>
            <a:xfrm>
              <a:off x="1701352" y="4679167"/>
              <a:ext cx="720080" cy="541414"/>
              <a:chOff x="1701352" y="4679167"/>
              <a:chExt cx="720080" cy="541414"/>
            </a:xfrm>
          </p:grpSpPr>
          <p:sp>
            <p:nvSpPr>
              <p:cNvPr id="80" name="平行四边形 79"/>
              <p:cNvSpPr/>
              <p:nvPr/>
            </p:nvSpPr>
            <p:spPr>
              <a:xfrm>
                <a:off x="1701352" y="4679167"/>
                <a:ext cx="72008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平行四边形 80"/>
              <p:cNvSpPr/>
              <p:nvPr/>
            </p:nvSpPr>
            <p:spPr>
              <a:xfrm>
                <a:off x="1749600" y="4723200"/>
                <a:ext cx="630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1"/>
                </a:solidFill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i="1" dirty="0" smtClean="0">
                    <a:solidFill>
                      <a:srgbClr val="CB0131"/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  <a:endParaRPr lang="zh-CN" altLang="en-US" sz="3600" b="1" i="1" dirty="0">
                  <a:solidFill>
                    <a:srgbClr val="CB013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89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67606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一、回顾历史：“不忘初心、继续前进”的重要前提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8324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908720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、经历了“三个时期”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81629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67606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第二个历史时期是</a:t>
            </a:r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社会主义革命和社会主义建设时期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8191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67606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第三个历史时期是</a:t>
            </a:r>
            <a:r>
              <a:rPr lang="zh-CN" altLang="en-US" sz="3200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改革开放和社会主义现代化建设时期</a:t>
            </a:r>
            <a:endParaRPr lang="zh-CN" altLang="en-US" sz="3200" b="1" dirty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82010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87424"/>
            <a:ext cx="9144000" cy="2160240"/>
            <a:chOff x="0" y="0"/>
            <a:chExt cx="9144000" cy="1844824"/>
          </a:xfrm>
        </p:grpSpPr>
        <p:sp>
          <p:nvSpPr>
            <p:cNvPr id="2" name="Rectangle 7"/>
            <p:cNvSpPr/>
            <p:nvPr/>
          </p:nvSpPr>
          <p:spPr>
            <a:xfrm>
              <a:off x="0" y="1021545"/>
              <a:ext cx="9144000" cy="8232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918" r="12176" b="4284"/>
            <a:stretch/>
          </p:blipFill>
          <p:spPr>
            <a:xfrm>
              <a:off x="7573706" y="0"/>
              <a:ext cx="1570294" cy="1844824"/>
            </a:xfrm>
            <a:prstGeom prst="rect">
              <a:avLst/>
            </a:prstGeom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8210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589</Words>
  <Application>Microsoft Office PowerPoint</Application>
  <PresentationFormat>全屏显示(4:3)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第一PPT模板网-WWW.1PPT.COM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dongdao</dc:creator>
  <cp:lastModifiedBy>Administrator</cp:lastModifiedBy>
  <cp:revision>343</cp:revision>
  <dcterms:created xsi:type="dcterms:W3CDTF">2014-05-27T05:36:57Z</dcterms:created>
  <dcterms:modified xsi:type="dcterms:W3CDTF">2016-11-16T05:14:50Z</dcterms:modified>
</cp:coreProperties>
</file>